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heme/themeOverride1.xml" ContentType="application/vnd.openxmlformats-officedocument.themeOverr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heme/themeOverride2.xml" ContentType="application/vnd.openxmlformats-officedocument.themeOverr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31" r:id="rId1"/>
  </p:sldMasterIdLst>
  <p:notesMasterIdLst>
    <p:notesMasterId r:id="rId62"/>
  </p:notesMasterIdLst>
  <p:handoutMasterIdLst>
    <p:handoutMasterId r:id="rId63"/>
  </p:handoutMasterIdLst>
  <p:sldIdLst>
    <p:sldId id="607" r:id="rId2"/>
    <p:sldId id="602" r:id="rId3"/>
    <p:sldId id="482" r:id="rId4"/>
    <p:sldId id="529" r:id="rId5"/>
    <p:sldId id="536" r:id="rId6"/>
    <p:sldId id="352" r:id="rId7"/>
    <p:sldId id="550" r:id="rId8"/>
    <p:sldId id="551" r:id="rId9"/>
    <p:sldId id="552" r:id="rId10"/>
    <p:sldId id="483" r:id="rId11"/>
    <p:sldId id="556" r:id="rId12"/>
    <p:sldId id="558" r:id="rId13"/>
    <p:sldId id="553" r:id="rId14"/>
    <p:sldId id="496" r:id="rId15"/>
    <p:sldId id="559" r:id="rId16"/>
    <p:sldId id="539" r:id="rId17"/>
    <p:sldId id="530" r:id="rId18"/>
    <p:sldId id="601" r:id="rId19"/>
    <p:sldId id="563" r:id="rId20"/>
    <p:sldId id="561" r:id="rId21"/>
    <p:sldId id="564" r:id="rId22"/>
    <p:sldId id="562" r:id="rId23"/>
    <p:sldId id="565" r:id="rId24"/>
    <p:sldId id="566" r:id="rId25"/>
    <p:sldId id="531" r:id="rId26"/>
    <p:sldId id="600" r:id="rId27"/>
    <p:sldId id="568" r:id="rId28"/>
    <p:sldId id="569" r:id="rId29"/>
    <p:sldId id="570" r:id="rId30"/>
    <p:sldId id="572" r:id="rId31"/>
    <p:sldId id="533" r:id="rId32"/>
    <p:sldId id="543" r:id="rId33"/>
    <p:sldId id="577" r:id="rId34"/>
    <p:sldId id="578" r:id="rId35"/>
    <p:sldId id="579" r:id="rId36"/>
    <p:sldId id="581" r:id="rId37"/>
    <p:sldId id="580" r:id="rId38"/>
    <p:sldId id="534" r:id="rId39"/>
    <p:sldId id="545" r:id="rId40"/>
    <p:sldId id="591" r:id="rId41"/>
    <p:sldId id="605" r:id="rId42"/>
    <p:sldId id="594" r:id="rId43"/>
    <p:sldId id="592" r:id="rId44"/>
    <p:sldId id="583" r:id="rId45"/>
    <p:sldId id="584" r:id="rId46"/>
    <p:sldId id="596" r:id="rId47"/>
    <p:sldId id="585" r:id="rId48"/>
    <p:sldId id="535" r:id="rId49"/>
    <p:sldId id="597" r:id="rId50"/>
    <p:sldId id="587" r:id="rId51"/>
    <p:sldId id="598" r:id="rId52"/>
    <p:sldId id="532" r:id="rId53"/>
    <p:sldId id="542" r:id="rId54"/>
    <p:sldId id="575" r:id="rId55"/>
    <p:sldId id="604" r:id="rId56"/>
    <p:sldId id="588" r:id="rId57"/>
    <p:sldId id="589" r:id="rId58"/>
    <p:sldId id="590" r:id="rId59"/>
    <p:sldId id="606" r:id="rId60"/>
    <p:sldId id="486" r:id="rId61"/>
  </p:sldIdLst>
  <p:sldSz cx="12192000" cy="6858000"/>
  <p:notesSz cx="7315200" cy="9601200"/>
  <p:custDataLst>
    <p:tags r:id="rId64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panose="020B0604030504040204" pitchFamily="34" charset="0"/>
        <a:ea typeface="ヒラギノ角ゴ ProN W6"/>
        <a:cs typeface="ヒラギノ角ゴ ProN W6"/>
        <a:sym typeface="Tahoma" panose="020B0604030504040204" pitchFamily="34" charset="0"/>
      </a:defRPr>
    </a:lvl1pPr>
    <a:lvl2pPr marL="457200"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panose="020B0604030504040204" pitchFamily="34" charset="0"/>
        <a:ea typeface="ヒラギノ角ゴ ProN W6"/>
        <a:cs typeface="ヒラギノ角ゴ ProN W6"/>
        <a:sym typeface="Tahoma" panose="020B0604030504040204" pitchFamily="34" charset="0"/>
      </a:defRPr>
    </a:lvl2pPr>
    <a:lvl3pPr marL="914400"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panose="020B0604030504040204" pitchFamily="34" charset="0"/>
        <a:ea typeface="ヒラギノ角ゴ ProN W6"/>
        <a:cs typeface="ヒラギノ角ゴ ProN W6"/>
        <a:sym typeface="Tahoma" panose="020B0604030504040204" pitchFamily="34" charset="0"/>
      </a:defRPr>
    </a:lvl3pPr>
    <a:lvl4pPr marL="1371600"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panose="020B0604030504040204" pitchFamily="34" charset="0"/>
        <a:ea typeface="ヒラギノ角ゴ ProN W6"/>
        <a:cs typeface="ヒラギノ角ゴ ProN W6"/>
        <a:sym typeface="Tahoma" panose="020B0604030504040204" pitchFamily="34" charset="0"/>
      </a:defRPr>
    </a:lvl4pPr>
    <a:lvl5pPr marL="1828800" algn="l" rtl="0" fontAlgn="base">
      <a:spcBef>
        <a:spcPct val="0"/>
      </a:spcBef>
      <a:spcAft>
        <a:spcPct val="0"/>
      </a:spcAft>
      <a:defRPr sz="3200" kern="1200">
        <a:solidFill>
          <a:srgbClr val="000000"/>
        </a:solidFill>
        <a:latin typeface="Tahoma" panose="020B0604030504040204" pitchFamily="34" charset="0"/>
        <a:ea typeface="ヒラギノ角ゴ ProN W6"/>
        <a:cs typeface="ヒラギノ角ゴ ProN W6"/>
        <a:sym typeface="Tahoma" panose="020B0604030504040204" pitchFamily="34" charset="0"/>
      </a:defRPr>
    </a:lvl5pPr>
    <a:lvl6pPr marL="2286000" algn="l" defTabSz="914400" rtl="0" eaLnBrk="1" latinLnBrk="0" hangingPunct="1">
      <a:defRPr sz="3200" kern="1200">
        <a:solidFill>
          <a:srgbClr val="000000"/>
        </a:solidFill>
        <a:latin typeface="Tahoma" panose="020B0604030504040204" pitchFamily="34" charset="0"/>
        <a:ea typeface="ヒラギノ角ゴ ProN W6"/>
        <a:cs typeface="ヒラギノ角ゴ ProN W6"/>
        <a:sym typeface="Tahoma" panose="020B0604030504040204" pitchFamily="34" charset="0"/>
      </a:defRPr>
    </a:lvl6pPr>
    <a:lvl7pPr marL="2743200" algn="l" defTabSz="914400" rtl="0" eaLnBrk="1" latinLnBrk="0" hangingPunct="1">
      <a:defRPr sz="3200" kern="1200">
        <a:solidFill>
          <a:srgbClr val="000000"/>
        </a:solidFill>
        <a:latin typeface="Tahoma" panose="020B0604030504040204" pitchFamily="34" charset="0"/>
        <a:ea typeface="ヒラギノ角ゴ ProN W6"/>
        <a:cs typeface="ヒラギノ角ゴ ProN W6"/>
        <a:sym typeface="Tahoma" panose="020B0604030504040204" pitchFamily="34" charset="0"/>
      </a:defRPr>
    </a:lvl7pPr>
    <a:lvl8pPr marL="3200400" algn="l" defTabSz="914400" rtl="0" eaLnBrk="1" latinLnBrk="0" hangingPunct="1">
      <a:defRPr sz="3200" kern="1200">
        <a:solidFill>
          <a:srgbClr val="000000"/>
        </a:solidFill>
        <a:latin typeface="Tahoma" panose="020B0604030504040204" pitchFamily="34" charset="0"/>
        <a:ea typeface="ヒラギノ角ゴ ProN W6"/>
        <a:cs typeface="ヒラギノ角ゴ ProN W6"/>
        <a:sym typeface="Tahoma" panose="020B0604030504040204" pitchFamily="34" charset="0"/>
      </a:defRPr>
    </a:lvl8pPr>
    <a:lvl9pPr marL="3657600" algn="l" defTabSz="914400" rtl="0" eaLnBrk="1" latinLnBrk="0" hangingPunct="1">
      <a:defRPr sz="3200" kern="1200">
        <a:solidFill>
          <a:srgbClr val="000000"/>
        </a:solidFill>
        <a:latin typeface="Tahoma" panose="020B0604030504040204" pitchFamily="34" charset="0"/>
        <a:ea typeface="ヒラギノ角ゴ ProN W6"/>
        <a:cs typeface="ヒラギノ角ゴ ProN W6"/>
        <a:sym typeface="Tahoma" panose="020B060403050404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E1D7635-A3AD-A360-3976-2BF634F519E3}" name="Steven W. Hodgson" initials="SWH" userId="S::shodgson@americanpayroll.org::b2f9a1d2-5485-4ace-8374-bd6917eaf11a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7C9CB"/>
    <a:srgbClr val="FFFFFF"/>
    <a:srgbClr val="DBE5F1"/>
    <a:srgbClr val="DAE5EF"/>
    <a:srgbClr val="001F5F"/>
    <a:srgbClr val="FFEECF"/>
    <a:srgbClr val="6C8A9C"/>
    <a:srgbClr val="88A0AE"/>
    <a:srgbClr val="66952E"/>
    <a:srgbClr val="F4E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072" autoAdjust="0"/>
  </p:normalViewPr>
  <p:slideViewPr>
    <p:cSldViewPr>
      <p:cViewPr>
        <p:scale>
          <a:sx n="45" d="100"/>
          <a:sy n="45" d="100"/>
        </p:scale>
        <p:origin x="2035" y="475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>
      <p:cViewPr varScale="1">
        <p:scale>
          <a:sx n="60" d="100"/>
          <a:sy n="60" d="100"/>
        </p:scale>
        <p:origin x="2246" y="38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gs" Target="tags/tag1.xml"/><Relationship Id="rId69" Type="http://schemas.microsoft.com/office/2018/10/relationships/authors" Target="author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image" Target="../media/image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3997A1A-337B-4909-BDFE-4599C5133ED1}" type="doc">
      <dgm:prSet loTypeId="urn:microsoft.com/office/officeart/2005/8/layout/hList7" loCatId="list" qsTypeId="urn:microsoft.com/office/officeart/2005/8/quickstyle/simple1" qsCatId="simple" csTypeId="urn:microsoft.com/office/officeart/2005/8/colors/colorful2" csCatId="colorful" phldr="1"/>
      <dgm:spPr/>
    </dgm:pt>
    <dgm:pt modelId="{5E0207BA-6590-4ECC-92D9-E8C9863806F1}">
      <dgm:prSet phldrT="[Text]" custT="1"/>
      <dgm:spPr/>
      <dgm:t>
        <a:bodyPr/>
        <a:lstStyle/>
        <a:p>
          <a:r>
            <a:rPr lang="en-US" sz="2800" dirty="0"/>
            <a:t>New </a:t>
          </a:r>
          <a:br>
            <a:rPr lang="en-US" sz="2800" dirty="0"/>
          </a:br>
          <a:r>
            <a:rPr lang="en-US" sz="2800" dirty="0"/>
            <a:t>Products</a:t>
          </a:r>
        </a:p>
      </dgm:t>
    </dgm:pt>
    <dgm:pt modelId="{170906A3-C770-44B9-8477-5C0903452333}" type="parTrans" cxnId="{8A01BA6B-1476-4358-AE6C-FA9C43801D1E}">
      <dgm:prSet/>
      <dgm:spPr/>
      <dgm:t>
        <a:bodyPr/>
        <a:lstStyle/>
        <a:p>
          <a:endParaRPr lang="en-US"/>
        </a:p>
      </dgm:t>
    </dgm:pt>
    <dgm:pt modelId="{72ACB40E-0281-4F8B-9521-AEF6A4216070}" type="sibTrans" cxnId="{8A01BA6B-1476-4358-AE6C-FA9C43801D1E}">
      <dgm:prSet/>
      <dgm:spPr/>
      <dgm:t>
        <a:bodyPr/>
        <a:lstStyle/>
        <a:p>
          <a:endParaRPr lang="en-US"/>
        </a:p>
      </dgm:t>
    </dgm:pt>
    <dgm:pt modelId="{C0EEF4DD-050C-408F-BDE2-E21F17875F91}">
      <dgm:prSet phldrT="[Text]" custT="1"/>
      <dgm:spPr/>
      <dgm:t>
        <a:bodyPr/>
        <a:lstStyle/>
        <a:p>
          <a:r>
            <a:rPr lang="en-US" sz="2800" dirty="0"/>
            <a:t>New </a:t>
          </a:r>
          <a:br>
            <a:rPr lang="en-US" sz="2800" dirty="0"/>
          </a:br>
          <a:r>
            <a:rPr lang="en-US" sz="2800" dirty="0"/>
            <a:t>Processes</a:t>
          </a:r>
        </a:p>
      </dgm:t>
    </dgm:pt>
    <dgm:pt modelId="{5403594F-E933-4963-B90A-A5745DB91625}" type="parTrans" cxnId="{B117824D-50A9-4F24-9CC6-906DD3884EB9}">
      <dgm:prSet/>
      <dgm:spPr/>
      <dgm:t>
        <a:bodyPr/>
        <a:lstStyle/>
        <a:p>
          <a:endParaRPr lang="en-US"/>
        </a:p>
      </dgm:t>
    </dgm:pt>
    <dgm:pt modelId="{8E15343D-2687-495B-9BA6-B7C500D0FC5D}" type="sibTrans" cxnId="{B117824D-50A9-4F24-9CC6-906DD3884EB9}">
      <dgm:prSet/>
      <dgm:spPr/>
      <dgm:t>
        <a:bodyPr/>
        <a:lstStyle/>
        <a:p>
          <a:endParaRPr lang="en-US"/>
        </a:p>
      </dgm:t>
    </dgm:pt>
    <dgm:pt modelId="{52456823-2D13-4341-90CB-418CBF75D2E7}" type="pres">
      <dgm:prSet presAssocID="{B3997A1A-337B-4909-BDFE-4599C5133ED1}" presName="Name0" presStyleCnt="0">
        <dgm:presLayoutVars>
          <dgm:dir/>
          <dgm:resizeHandles val="exact"/>
        </dgm:presLayoutVars>
      </dgm:prSet>
      <dgm:spPr/>
    </dgm:pt>
    <dgm:pt modelId="{60AA1807-6528-4E9C-BF89-CAAF33EC3920}" type="pres">
      <dgm:prSet presAssocID="{B3997A1A-337B-4909-BDFE-4599C5133ED1}" presName="fgShape" presStyleLbl="fgShp" presStyleIdx="0" presStyleCnt="1"/>
      <dgm:spPr/>
    </dgm:pt>
    <dgm:pt modelId="{A5D8F3FC-898C-422D-ACAC-E81ACF524C5D}" type="pres">
      <dgm:prSet presAssocID="{B3997A1A-337B-4909-BDFE-4599C5133ED1}" presName="linComp" presStyleCnt="0"/>
      <dgm:spPr/>
    </dgm:pt>
    <dgm:pt modelId="{8CAAFFF2-4E48-4DE3-9F8B-93BE76FFD33A}" type="pres">
      <dgm:prSet presAssocID="{5E0207BA-6590-4ECC-92D9-E8C9863806F1}" presName="compNode" presStyleCnt="0"/>
      <dgm:spPr/>
    </dgm:pt>
    <dgm:pt modelId="{F02BAE7E-27D4-4ACF-B59C-F0B2CF000EB2}" type="pres">
      <dgm:prSet presAssocID="{5E0207BA-6590-4ECC-92D9-E8C9863806F1}" presName="bkgdShape" presStyleLbl="node1" presStyleIdx="0" presStyleCnt="2"/>
      <dgm:spPr/>
    </dgm:pt>
    <dgm:pt modelId="{DE5A18A4-731D-4682-8441-6AF1EA52B48B}" type="pres">
      <dgm:prSet presAssocID="{5E0207BA-6590-4ECC-92D9-E8C9863806F1}" presName="nodeTx" presStyleLbl="node1" presStyleIdx="0" presStyleCnt="2">
        <dgm:presLayoutVars>
          <dgm:bulletEnabled val="1"/>
        </dgm:presLayoutVars>
      </dgm:prSet>
      <dgm:spPr/>
    </dgm:pt>
    <dgm:pt modelId="{30EC02E7-B1CD-4A72-873A-C5580386EC27}" type="pres">
      <dgm:prSet presAssocID="{5E0207BA-6590-4ECC-92D9-E8C9863806F1}" presName="invisiNode" presStyleLbl="node1" presStyleIdx="0" presStyleCnt="2"/>
      <dgm:spPr/>
    </dgm:pt>
    <dgm:pt modelId="{96930592-1E5A-4F32-A12B-C9416AE89AC5}" type="pres">
      <dgm:prSet presAssocID="{5E0207BA-6590-4ECC-92D9-E8C9863806F1}" presName="imagNode" presStyleLbl="fgImgPlace1" presStyleIdx="0" presStyleCnt="2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1E72155-71C9-4C35-9C8C-35B2A0DF17A0}" type="pres">
      <dgm:prSet presAssocID="{72ACB40E-0281-4F8B-9521-AEF6A4216070}" presName="sibTrans" presStyleLbl="sibTrans2D1" presStyleIdx="0" presStyleCnt="0"/>
      <dgm:spPr/>
    </dgm:pt>
    <dgm:pt modelId="{E994E83F-2A53-461D-8C9E-9A23058B8F39}" type="pres">
      <dgm:prSet presAssocID="{C0EEF4DD-050C-408F-BDE2-E21F17875F91}" presName="compNode" presStyleCnt="0"/>
      <dgm:spPr/>
    </dgm:pt>
    <dgm:pt modelId="{79876B7E-A67B-4147-B8D8-C1E87067D856}" type="pres">
      <dgm:prSet presAssocID="{C0EEF4DD-050C-408F-BDE2-E21F17875F91}" presName="bkgdShape" presStyleLbl="node1" presStyleIdx="1" presStyleCnt="2"/>
      <dgm:spPr/>
    </dgm:pt>
    <dgm:pt modelId="{4C793EB5-6D61-4A0D-B69D-CC303093130A}" type="pres">
      <dgm:prSet presAssocID="{C0EEF4DD-050C-408F-BDE2-E21F17875F91}" presName="nodeTx" presStyleLbl="node1" presStyleIdx="1" presStyleCnt="2">
        <dgm:presLayoutVars>
          <dgm:bulletEnabled val="1"/>
        </dgm:presLayoutVars>
      </dgm:prSet>
      <dgm:spPr/>
    </dgm:pt>
    <dgm:pt modelId="{73732A12-0673-490B-BD86-91F6A7E5C45E}" type="pres">
      <dgm:prSet presAssocID="{C0EEF4DD-050C-408F-BDE2-E21F17875F91}" presName="invisiNode" presStyleLbl="node1" presStyleIdx="1" presStyleCnt="2"/>
      <dgm:spPr/>
    </dgm:pt>
    <dgm:pt modelId="{72807B03-FFFD-4E3F-9474-651453817D2F}" type="pres">
      <dgm:prSet presAssocID="{C0EEF4DD-050C-408F-BDE2-E21F17875F91}" presName="imagNode" presStyleLbl="fgImgPlace1" presStyleIdx="1" presStyleCnt="2"/>
      <dgm:spPr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5FE48B2E-0548-4381-9452-48B311F84E4C}" type="presOf" srcId="{C0EEF4DD-050C-408F-BDE2-E21F17875F91}" destId="{4C793EB5-6D61-4A0D-B69D-CC303093130A}" srcOrd="1" destOrd="0" presId="urn:microsoft.com/office/officeart/2005/8/layout/hList7"/>
    <dgm:cxn modelId="{9AA01638-176C-433A-99CA-079AF3D37B19}" type="presOf" srcId="{B3997A1A-337B-4909-BDFE-4599C5133ED1}" destId="{52456823-2D13-4341-90CB-418CBF75D2E7}" srcOrd="0" destOrd="0" presId="urn:microsoft.com/office/officeart/2005/8/layout/hList7"/>
    <dgm:cxn modelId="{5FCED363-BCC6-4F1F-9FD4-200A22F47A19}" type="presOf" srcId="{5E0207BA-6590-4ECC-92D9-E8C9863806F1}" destId="{F02BAE7E-27D4-4ACF-B59C-F0B2CF000EB2}" srcOrd="0" destOrd="0" presId="urn:microsoft.com/office/officeart/2005/8/layout/hList7"/>
    <dgm:cxn modelId="{8A01BA6B-1476-4358-AE6C-FA9C43801D1E}" srcId="{B3997A1A-337B-4909-BDFE-4599C5133ED1}" destId="{5E0207BA-6590-4ECC-92D9-E8C9863806F1}" srcOrd="0" destOrd="0" parTransId="{170906A3-C770-44B9-8477-5C0903452333}" sibTransId="{72ACB40E-0281-4F8B-9521-AEF6A4216070}"/>
    <dgm:cxn modelId="{B117824D-50A9-4F24-9CC6-906DD3884EB9}" srcId="{B3997A1A-337B-4909-BDFE-4599C5133ED1}" destId="{C0EEF4DD-050C-408F-BDE2-E21F17875F91}" srcOrd="1" destOrd="0" parTransId="{5403594F-E933-4963-B90A-A5745DB91625}" sibTransId="{8E15343D-2687-495B-9BA6-B7C500D0FC5D}"/>
    <dgm:cxn modelId="{AD3DB34D-09BE-405D-B25C-7E7D2645EE07}" type="presOf" srcId="{72ACB40E-0281-4F8B-9521-AEF6A4216070}" destId="{71E72155-71C9-4C35-9C8C-35B2A0DF17A0}" srcOrd="0" destOrd="0" presId="urn:microsoft.com/office/officeart/2005/8/layout/hList7"/>
    <dgm:cxn modelId="{9C61C68C-FC40-4D30-8080-7968A2ECD04A}" type="presOf" srcId="{5E0207BA-6590-4ECC-92D9-E8C9863806F1}" destId="{DE5A18A4-731D-4682-8441-6AF1EA52B48B}" srcOrd="1" destOrd="0" presId="urn:microsoft.com/office/officeart/2005/8/layout/hList7"/>
    <dgm:cxn modelId="{36BA50E5-8F44-4A00-9B69-7C28E2AA25AD}" type="presOf" srcId="{C0EEF4DD-050C-408F-BDE2-E21F17875F91}" destId="{79876B7E-A67B-4147-B8D8-C1E87067D856}" srcOrd="0" destOrd="0" presId="urn:microsoft.com/office/officeart/2005/8/layout/hList7"/>
    <dgm:cxn modelId="{82985398-74DC-4456-A5BE-F32F5CE86D86}" type="presParOf" srcId="{52456823-2D13-4341-90CB-418CBF75D2E7}" destId="{60AA1807-6528-4E9C-BF89-CAAF33EC3920}" srcOrd="0" destOrd="0" presId="urn:microsoft.com/office/officeart/2005/8/layout/hList7"/>
    <dgm:cxn modelId="{B75F76A8-25B4-4BD0-B7A6-1F28530B99DB}" type="presParOf" srcId="{52456823-2D13-4341-90CB-418CBF75D2E7}" destId="{A5D8F3FC-898C-422D-ACAC-E81ACF524C5D}" srcOrd="1" destOrd="0" presId="urn:microsoft.com/office/officeart/2005/8/layout/hList7"/>
    <dgm:cxn modelId="{D26601C0-0999-444F-B5B8-D019771F3F12}" type="presParOf" srcId="{A5D8F3FC-898C-422D-ACAC-E81ACF524C5D}" destId="{8CAAFFF2-4E48-4DE3-9F8B-93BE76FFD33A}" srcOrd="0" destOrd="0" presId="urn:microsoft.com/office/officeart/2005/8/layout/hList7"/>
    <dgm:cxn modelId="{72A2F6C3-EFCC-469A-B140-A7A060BEB451}" type="presParOf" srcId="{8CAAFFF2-4E48-4DE3-9F8B-93BE76FFD33A}" destId="{F02BAE7E-27D4-4ACF-B59C-F0B2CF000EB2}" srcOrd="0" destOrd="0" presId="urn:microsoft.com/office/officeart/2005/8/layout/hList7"/>
    <dgm:cxn modelId="{66A5A58B-1E3F-4D92-8022-AE4B6B8316B6}" type="presParOf" srcId="{8CAAFFF2-4E48-4DE3-9F8B-93BE76FFD33A}" destId="{DE5A18A4-731D-4682-8441-6AF1EA52B48B}" srcOrd="1" destOrd="0" presId="urn:microsoft.com/office/officeart/2005/8/layout/hList7"/>
    <dgm:cxn modelId="{AB0629D1-0B54-4F07-BF57-DB4F801EE2D5}" type="presParOf" srcId="{8CAAFFF2-4E48-4DE3-9F8B-93BE76FFD33A}" destId="{30EC02E7-B1CD-4A72-873A-C5580386EC27}" srcOrd="2" destOrd="0" presId="urn:microsoft.com/office/officeart/2005/8/layout/hList7"/>
    <dgm:cxn modelId="{B3687F71-93E2-49A8-B50A-F3E72B36956E}" type="presParOf" srcId="{8CAAFFF2-4E48-4DE3-9F8B-93BE76FFD33A}" destId="{96930592-1E5A-4F32-A12B-C9416AE89AC5}" srcOrd="3" destOrd="0" presId="urn:microsoft.com/office/officeart/2005/8/layout/hList7"/>
    <dgm:cxn modelId="{F6B8292A-B376-4DE6-AB34-A924D7EB7F2D}" type="presParOf" srcId="{A5D8F3FC-898C-422D-ACAC-E81ACF524C5D}" destId="{71E72155-71C9-4C35-9C8C-35B2A0DF17A0}" srcOrd="1" destOrd="0" presId="urn:microsoft.com/office/officeart/2005/8/layout/hList7"/>
    <dgm:cxn modelId="{4729E09B-905C-41DD-A62C-A69EE3F8CE65}" type="presParOf" srcId="{A5D8F3FC-898C-422D-ACAC-E81ACF524C5D}" destId="{E994E83F-2A53-461D-8C9E-9A23058B8F39}" srcOrd="2" destOrd="0" presId="urn:microsoft.com/office/officeart/2005/8/layout/hList7"/>
    <dgm:cxn modelId="{64B60A53-001C-4A18-BA91-881AC690385B}" type="presParOf" srcId="{E994E83F-2A53-461D-8C9E-9A23058B8F39}" destId="{79876B7E-A67B-4147-B8D8-C1E87067D856}" srcOrd="0" destOrd="0" presId="urn:microsoft.com/office/officeart/2005/8/layout/hList7"/>
    <dgm:cxn modelId="{5929EA25-EA08-4173-94DB-17BA5D404964}" type="presParOf" srcId="{E994E83F-2A53-461D-8C9E-9A23058B8F39}" destId="{4C793EB5-6D61-4A0D-B69D-CC303093130A}" srcOrd="1" destOrd="0" presId="urn:microsoft.com/office/officeart/2005/8/layout/hList7"/>
    <dgm:cxn modelId="{CD24E27C-0EDB-44DD-9CB7-32AB60A0879B}" type="presParOf" srcId="{E994E83F-2A53-461D-8C9E-9A23058B8F39}" destId="{73732A12-0673-490B-BD86-91F6A7E5C45E}" srcOrd="2" destOrd="0" presId="urn:microsoft.com/office/officeart/2005/8/layout/hList7"/>
    <dgm:cxn modelId="{E843190C-56CC-40CC-A12E-16E416534D07}" type="presParOf" srcId="{E994E83F-2A53-461D-8C9E-9A23058B8F39}" destId="{72807B03-FFFD-4E3F-9474-651453817D2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7F1DE2A-B5DB-440F-A3E4-759A6D413DEA}" type="doc">
      <dgm:prSet loTypeId="urn:microsoft.com/office/officeart/2005/8/layout/hList3" loCatId="list" qsTypeId="urn:microsoft.com/office/officeart/2005/8/quickstyle/simple3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684F176-6BD1-4D22-AC7E-D49D37D6EE4E}">
      <dgm:prSet phldrT="[Text]" custT="1"/>
      <dgm:spPr/>
      <dgm:t>
        <a:bodyPr/>
        <a:lstStyle/>
        <a:p>
          <a:r>
            <a:rPr lang="en-US" sz="3200" dirty="0"/>
            <a:t>Leaders are responsible for:</a:t>
          </a:r>
        </a:p>
      </dgm:t>
    </dgm:pt>
    <dgm:pt modelId="{60B39F66-3CD2-4DAA-9652-B23F0DF98607}" type="parTrans" cxnId="{F1B46DE5-A933-42C8-9E56-295A4363128A}">
      <dgm:prSet/>
      <dgm:spPr/>
      <dgm:t>
        <a:bodyPr/>
        <a:lstStyle/>
        <a:p>
          <a:endParaRPr lang="en-US"/>
        </a:p>
      </dgm:t>
    </dgm:pt>
    <dgm:pt modelId="{52755CB4-A462-48B8-8FF0-B8BABEC3BAAF}" type="sibTrans" cxnId="{F1B46DE5-A933-42C8-9E56-295A4363128A}">
      <dgm:prSet/>
      <dgm:spPr/>
      <dgm:t>
        <a:bodyPr/>
        <a:lstStyle/>
        <a:p>
          <a:endParaRPr lang="en-US"/>
        </a:p>
      </dgm:t>
    </dgm:pt>
    <dgm:pt modelId="{33501556-803B-4D0F-BF42-F55A37EEAC93}">
      <dgm:prSet phldrT="[Text]" custT="1"/>
      <dgm:spPr/>
      <dgm:t>
        <a:bodyPr/>
        <a:lstStyle/>
        <a:p>
          <a:r>
            <a:rPr lang="en-US" sz="3000" dirty="0"/>
            <a:t>Scheduling</a:t>
          </a:r>
        </a:p>
      </dgm:t>
    </dgm:pt>
    <dgm:pt modelId="{5B996348-6F7D-4E32-8997-B25CA847DCD8}" type="parTrans" cxnId="{EB6AB38C-BA19-42D2-8050-26A448719EBE}">
      <dgm:prSet/>
      <dgm:spPr/>
      <dgm:t>
        <a:bodyPr/>
        <a:lstStyle/>
        <a:p>
          <a:endParaRPr lang="en-US"/>
        </a:p>
      </dgm:t>
    </dgm:pt>
    <dgm:pt modelId="{60EC651B-02C3-4476-96ED-8AE4E53FACD5}" type="sibTrans" cxnId="{EB6AB38C-BA19-42D2-8050-26A448719EBE}">
      <dgm:prSet/>
      <dgm:spPr/>
      <dgm:t>
        <a:bodyPr/>
        <a:lstStyle/>
        <a:p>
          <a:endParaRPr lang="en-US"/>
        </a:p>
      </dgm:t>
    </dgm:pt>
    <dgm:pt modelId="{C7B67A3D-03F2-4C12-9154-3A183962E209}">
      <dgm:prSet phldrT="[Text]" custT="1"/>
      <dgm:spPr/>
      <dgm:t>
        <a:bodyPr/>
        <a:lstStyle/>
        <a:p>
          <a:r>
            <a:rPr lang="en-US" sz="3000" dirty="0"/>
            <a:t>Clarifying</a:t>
          </a:r>
        </a:p>
      </dgm:t>
    </dgm:pt>
    <dgm:pt modelId="{51D92D16-A5DB-4ED6-BFB2-DD5F75BE2C4E}" type="parTrans" cxnId="{C7F9E3CA-AABF-497C-A507-D25DD11EC4CA}">
      <dgm:prSet/>
      <dgm:spPr/>
      <dgm:t>
        <a:bodyPr/>
        <a:lstStyle/>
        <a:p>
          <a:endParaRPr lang="en-US"/>
        </a:p>
      </dgm:t>
    </dgm:pt>
    <dgm:pt modelId="{552CA2CB-2E2E-4352-B78B-758767618D69}" type="sibTrans" cxnId="{C7F9E3CA-AABF-497C-A507-D25DD11EC4CA}">
      <dgm:prSet/>
      <dgm:spPr/>
      <dgm:t>
        <a:bodyPr/>
        <a:lstStyle/>
        <a:p>
          <a:endParaRPr lang="en-US"/>
        </a:p>
      </dgm:t>
    </dgm:pt>
    <dgm:pt modelId="{F9EB9ECC-E6CE-4FC4-8712-25336664CFC1}">
      <dgm:prSet phldrT="[Text]" custT="1"/>
      <dgm:spPr/>
      <dgm:t>
        <a:bodyPr/>
        <a:lstStyle/>
        <a:p>
          <a:r>
            <a:rPr lang="en-US" sz="3000" dirty="0"/>
            <a:t>Communicating</a:t>
          </a:r>
        </a:p>
      </dgm:t>
    </dgm:pt>
    <dgm:pt modelId="{D4A1859E-D7C3-4D47-A4DA-DE77C4534E2A}" type="parTrans" cxnId="{D42CFAF2-4EAD-4E46-80F4-9F34FF44A872}">
      <dgm:prSet/>
      <dgm:spPr/>
      <dgm:t>
        <a:bodyPr/>
        <a:lstStyle/>
        <a:p>
          <a:endParaRPr lang="en-US"/>
        </a:p>
      </dgm:t>
    </dgm:pt>
    <dgm:pt modelId="{7269EBAD-BE3B-4369-8F66-6613CCBE01C0}" type="sibTrans" cxnId="{D42CFAF2-4EAD-4E46-80F4-9F34FF44A872}">
      <dgm:prSet/>
      <dgm:spPr/>
      <dgm:t>
        <a:bodyPr/>
        <a:lstStyle/>
        <a:p>
          <a:endParaRPr lang="en-US"/>
        </a:p>
      </dgm:t>
    </dgm:pt>
    <dgm:pt modelId="{69B681BD-7607-4D7B-AD12-397913B931CF}" type="pres">
      <dgm:prSet presAssocID="{E7F1DE2A-B5DB-440F-A3E4-759A6D413DEA}" presName="composite" presStyleCnt="0">
        <dgm:presLayoutVars>
          <dgm:chMax val="1"/>
          <dgm:dir/>
          <dgm:resizeHandles val="exact"/>
        </dgm:presLayoutVars>
      </dgm:prSet>
      <dgm:spPr/>
    </dgm:pt>
    <dgm:pt modelId="{AD98591E-346B-46B7-B2F5-B15109147BAD}" type="pres">
      <dgm:prSet presAssocID="{C684F176-6BD1-4D22-AC7E-D49D37D6EE4E}" presName="roof" presStyleLbl="dkBgShp" presStyleIdx="0" presStyleCnt="2" custLinFactNeighborY="-6888"/>
      <dgm:spPr/>
    </dgm:pt>
    <dgm:pt modelId="{D1594DD0-ACDD-45CD-9EF5-DCAFDBB3EBFC}" type="pres">
      <dgm:prSet presAssocID="{C684F176-6BD1-4D22-AC7E-D49D37D6EE4E}" presName="pillars" presStyleCnt="0"/>
      <dgm:spPr/>
    </dgm:pt>
    <dgm:pt modelId="{EAC987E6-D1DE-4865-BDA8-FD98DC1E5079}" type="pres">
      <dgm:prSet presAssocID="{C684F176-6BD1-4D22-AC7E-D49D37D6EE4E}" presName="pillar1" presStyleLbl="node1" presStyleIdx="0" presStyleCnt="3">
        <dgm:presLayoutVars>
          <dgm:bulletEnabled val="1"/>
        </dgm:presLayoutVars>
      </dgm:prSet>
      <dgm:spPr/>
    </dgm:pt>
    <dgm:pt modelId="{560996E9-46EA-48F7-AB2E-1C839BF99864}" type="pres">
      <dgm:prSet presAssocID="{C7B67A3D-03F2-4C12-9154-3A183962E209}" presName="pillarX" presStyleLbl="node1" presStyleIdx="1" presStyleCnt="3">
        <dgm:presLayoutVars>
          <dgm:bulletEnabled val="1"/>
        </dgm:presLayoutVars>
      </dgm:prSet>
      <dgm:spPr/>
    </dgm:pt>
    <dgm:pt modelId="{21BC8969-B737-41C0-BA84-BE6FCF9FBB65}" type="pres">
      <dgm:prSet presAssocID="{F9EB9ECC-E6CE-4FC4-8712-25336664CFC1}" presName="pillarX" presStyleLbl="node1" presStyleIdx="2" presStyleCnt="3">
        <dgm:presLayoutVars>
          <dgm:bulletEnabled val="1"/>
        </dgm:presLayoutVars>
      </dgm:prSet>
      <dgm:spPr/>
    </dgm:pt>
    <dgm:pt modelId="{AC776B7B-37BA-4457-9687-CF9786A1020A}" type="pres">
      <dgm:prSet presAssocID="{C684F176-6BD1-4D22-AC7E-D49D37D6EE4E}" presName="base" presStyleLbl="dkBgShp" presStyleIdx="1" presStyleCnt="2"/>
      <dgm:spPr/>
    </dgm:pt>
  </dgm:ptLst>
  <dgm:cxnLst>
    <dgm:cxn modelId="{437CD134-549C-4018-856F-D16A27FEB6DE}" type="presOf" srcId="{C7B67A3D-03F2-4C12-9154-3A183962E209}" destId="{560996E9-46EA-48F7-AB2E-1C839BF99864}" srcOrd="0" destOrd="0" presId="urn:microsoft.com/office/officeart/2005/8/layout/hList3"/>
    <dgm:cxn modelId="{91B1B485-C5EB-4F65-929C-0165A6839369}" type="presOf" srcId="{33501556-803B-4D0F-BF42-F55A37EEAC93}" destId="{EAC987E6-D1DE-4865-BDA8-FD98DC1E5079}" srcOrd="0" destOrd="0" presId="urn:microsoft.com/office/officeart/2005/8/layout/hList3"/>
    <dgm:cxn modelId="{EB6AB38C-BA19-42D2-8050-26A448719EBE}" srcId="{C684F176-6BD1-4D22-AC7E-D49D37D6EE4E}" destId="{33501556-803B-4D0F-BF42-F55A37EEAC93}" srcOrd="0" destOrd="0" parTransId="{5B996348-6F7D-4E32-8997-B25CA847DCD8}" sibTransId="{60EC651B-02C3-4476-96ED-8AE4E53FACD5}"/>
    <dgm:cxn modelId="{DC4C0292-3792-417A-96F4-C70EF28CEA32}" type="presOf" srcId="{C684F176-6BD1-4D22-AC7E-D49D37D6EE4E}" destId="{AD98591E-346B-46B7-B2F5-B15109147BAD}" srcOrd="0" destOrd="0" presId="urn:microsoft.com/office/officeart/2005/8/layout/hList3"/>
    <dgm:cxn modelId="{C7F9E3CA-AABF-497C-A507-D25DD11EC4CA}" srcId="{C684F176-6BD1-4D22-AC7E-D49D37D6EE4E}" destId="{C7B67A3D-03F2-4C12-9154-3A183962E209}" srcOrd="1" destOrd="0" parTransId="{51D92D16-A5DB-4ED6-BFB2-DD5F75BE2C4E}" sibTransId="{552CA2CB-2E2E-4352-B78B-758767618D69}"/>
    <dgm:cxn modelId="{F1B46DE5-A933-42C8-9E56-295A4363128A}" srcId="{E7F1DE2A-B5DB-440F-A3E4-759A6D413DEA}" destId="{C684F176-6BD1-4D22-AC7E-D49D37D6EE4E}" srcOrd="0" destOrd="0" parTransId="{60B39F66-3CD2-4DAA-9652-B23F0DF98607}" sibTransId="{52755CB4-A462-48B8-8FF0-B8BABEC3BAAF}"/>
    <dgm:cxn modelId="{3F7761EF-9939-42D8-9FEB-FBFF6BBE1079}" type="presOf" srcId="{E7F1DE2A-B5DB-440F-A3E4-759A6D413DEA}" destId="{69B681BD-7607-4D7B-AD12-397913B931CF}" srcOrd="0" destOrd="0" presId="urn:microsoft.com/office/officeart/2005/8/layout/hList3"/>
    <dgm:cxn modelId="{D42CFAF2-4EAD-4E46-80F4-9F34FF44A872}" srcId="{C684F176-6BD1-4D22-AC7E-D49D37D6EE4E}" destId="{F9EB9ECC-E6CE-4FC4-8712-25336664CFC1}" srcOrd="2" destOrd="0" parTransId="{D4A1859E-D7C3-4D47-A4DA-DE77C4534E2A}" sibTransId="{7269EBAD-BE3B-4369-8F66-6613CCBE01C0}"/>
    <dgm:cxn modelId="{69B053F4-BD15-4388-AF77-D9D0C73A4C3C}" type="presOf" srcId="{F9EB9ECC-E6CE-4FC4-8712-25336664CFC1}" destId="{21BC8969-B737-41C0-BA84-BE6FCF9FBB65}" srcOrd="0" destOrd="0" presId="urn:microsoft.com/office/officeart/2005/8/layout/hList3"/>
    <dgm:cxn modelId="{D36F140A-49C9-4C12-9D4D-47D0C54EBA65}" type="presParOf" srcId="{69B681BD-7607-4D7B-AD12-397913B931CF}" destId="{AD98591E-346B-46B7-B2F5-B15109147BAD}" srcOrd="0" destOrd="0" presId="urn:microsoft.com/office/officeart/2005/8/layout/hList3"/>
    <dgm:cxn modelId="{319D7C0F-1343-4017-B47C-A49945D6E896}" type="presParOf" srcId="{69B681BD-7607-4D7B-AD12-397913B931CF}" destId="{D1594DD0-ACDD-45CD-9EF5-DCAFDBB3EBFC}" srcOrd="1" destOrd="0" presId="urn:microsoft.com/office/officeart/2005/8/layout/hList3"/>
    <dgm:cxn modelId="{C6189935-3289-4579-9195-217BD4ED77A3}" type="presParOf" srcId="{D1594DD0-ACDD-45CD-9EF5-DCAFDBB3EBFC}" destId="{EAC987E6-D1DE-4865-BDA8-FD98DC1E5079}" srcOrd="0" destOrd="0" presId="urn:microsoft.com/office/officeart/2005/8/layout/hList3"/>
    <dgm:cxn modelId="{8F530D5E-737D-4E41-A353-A54828EAD432}" type="presParOf" srcId="{D1594DD0-ACDD-45CD-9EF5-DCAFDBB3EBFC}" destId="{560996E9-46EA-48F7-AB2E-1C839BF99864}" srcOrd="1" destOrd="0" presId="urn:microsoft.com/office/officeart/2005/8/layout/hList3"/>
    <dgm:cxn modelId="{419E3071-0D69-47FE-BD24-72AC878748B0}" type="presParOf" srcId="{D1594DD0-ACDD-45CD-9EF5-DCAFDBB3EBFC}" destId="{21BC8969-B737-41C0-BA84-BE6FCF9FBB65}" srcOrd="2" destOrd="0" presId="urn:microsoft.com/office/officeart/2005/8/layout/hList3"/>
    <dgm:cxn modelId="{9D6B6ACF-06D9-4562-BCD0-386A313A5BC0}" type="presParOf" srcId="{69B681BD-7607-4D7B-AD12-397913B931CF}" destId="{AC776B7B-37BA-4457-9687-CF9786A1020A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4994A3-455E-4270-B53F-3019FC066D82}" type="doc">
      <dgm:prSet loTypeId="urn:microsoft.com/office/officeart/2005/8/layout/cycle3" loCatId="cycle" qsTypeId="urn:microsoft.com/office/officeart/2005/8/quickstyle/simple5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C4D8087-E326-4546-A4E7-B05836A013E7}">
      <dgm:prSet phldrT="[Text]" custT="1"/>
      <dgm:spPr/>
      <dgm:t>
        <a:bodyPr/>
        <a:lstStyle/>
        <a:p>
          <a:r>
            <a:rPr lang="en-US" sz="2800" b="1" dirty="0"/>
            <a:t>Data</a:t>
          </a:r>
        </a:p>
      </dgm:t>
    </dgm:pt>
    <dgm:pt modelId="{8FCBF59D-A993-4914-BD73-7AA510F91C1D}" type="parTrans" cxnId="{01B1AF46-730D-428C-998D-F5340E0DC142}">
      <dgm:prSet/>
      <dgm:spPr/>
      <dgm:t>
        <a:bodyPr/>
        <a:lstStyle/>
        <a:p>
          <a:endParaRPr lang="en-US"/>
        </a:p>
      </dgm:t>
    </dgm:pt>
    <dgm:pt modelId="{A989C5F3-5938-46C2-BB27-5864238980EA}" type="sibTrans" cxnId="{01B1AF46-730D-428C-998D-F5340E0DC142}">
      <dgm:prSet/>
      <dgm:spPr/>
      <dgm:t>
        <a:bodyPr/>
        <a:lstStyle/>
        <a:p>
          <a:endParaRPr lang="en-US"/>
        </a:p>
      </dgm:t>
    </dgm:pt>
    <dgm:pt modelId="{C019A2C1-2CEC-4B30-9A73-25C2F6215107}">
      <dgm:prSet phldrT="[Text]" custT="1"/>
      <dgm:spPr/>
      <dgm:t>
        <a:bodyPr/>
        <a:lstStyle/>
        <a:p>
          <a:r>
            <a:rPr lang="en-US" sz="2800" b="1" dirty="0"/>
            <a:t>Information</a:t>
          </a:r>
        </a:p>
      </dgm:t>
    </dgm:pt>
    <dgm:pt modelId="{CA50019F-EA98-408D-A42E-56498ABA8891}" type="parTrans" cxnId="{7394D18D-8DBA-443F-8645-23F9EAB04115}">
      <dgm:prSet/>
      <dgm:spPr/>
      <dgm:t>
        <a:bodyPr/>
        <a:lstStyle/>
        <a:p>
          <a:endParaRPr lang="en-US"/>
        </a:p>
      </dgm:t>
    </dgm:pt>
    <dgm:pt modelId="{322D3EB5-2C03-4A2C-A2DB-9A3335A5757F}" type="sibTrans" cxnId="{7394D18D-8DBA-443F-8645-23F9EAB04115}">
      <dgm:prSet/>
      <dgm:spPr/>
      <dgm:t>
        <a:bodyPr/>
        <a:lstStyle/>
        <a:p>
          <a:endParaRPr lang="en-US"/>
        </a:p>
      </dgm:t>
    </dgm:pt>
    <dgm:pt modelId="{D3B0B8AB-5449-48E2-93D2-76BAFBB5936F}">
      <dgm:prSet phldrT="[Text]" custT="1"/>
      <dgm:spPr/>
      <dgm:t>
        <a:bodyPr/>
        <a:lstStyle/>
        <a:p>
          <a:r>
            <a:rPr lang="en-US" sz="2800" b="1" dirty="0"/>
            <a:t>Expertise</a:t>
          </a:r>
        </a:p>
      </dgm:t>
    </dgm:pt>
    <dgm:pt modelId="{614FD408-EEE0-4021-B54B-BB2E5AAD3E6E}" type="parTrans" cxnId="{4347D2B0-2B97-40AD-8502-05413FBB50F0}">
      <dgm:prSet/>
      <dgm:spPr/>
      <dgm:t>
        <a:bodyPr/>
        <a:lstStyle/>
        <a:p>
          <a:endParaRPr lang="en-US"/>
        </a:p>
      </dgm:t>
    </dgm:pt>
    <dgm:pt modelId="{3B3CF39F-E619-4FC8-8D10-F109074457E6}" type="sibTrans" cxnId="{4347D2B0-2B97-40AD-8502-05413FBB50F0}">
      <dgm:prSet/>
      <dgm:spPr/>
      <dgm:t>
        <a:bodyPr/>
        <a:lstStyle/>
        <a:p>
          <a:endParaRPr lang="en-US"/>
        </a:p>
      </dgm:t>
    </dgm:pt>
    <dgm:pt modelId="{FDD9B8AC-5439-4F22-B015-E5A49DF8DA44}">
      <dgm:prSet phldrT="[Text]" custT="1"/>
      <dgm:spPr/>
      <dgm:t>
        <a:bodyPr/>
        <a:lstStyle/>
        <a:p>
          <a:r>
            <a:rPr lang="en-US" sz="2800" b="1" dirty="0"/>
            <a:t>Experience</a:t>
          </a:r>
        </a:p>
      </dgm:t>
    </dgm:pt>
    <dgm:pt modelId="{A572E553-147B-4472-BF16-991DBA265348}" type="parTrans" cxnId="{6A820462-1620-446E-812D-F0BD919794DC}">
      <dgm:prSet/>
      <dgm:spPr/>
      <dgm:t>
        <a:bodyPr/>
        <a:lstStyle/>
        <a:p>
          <a:endParaRPr lang="en-US"/>
        </a:p>
      </dgm:t>
    </dgm:pt>
    <dgm:pt modelId="{6219DC8A-A09D-45AE-B28E-FD5C0FE1B7F8}" type="sibTrans" cxnId="{6A820462-1620-446E-812D-F0BD919794DC}">
      <dgm:prSet/>
      <dgm:spPr/>
      <dgm:t>
        <a:bodyPr/>
        <a:lstStyle/>
        <a:p>
          <a:endParaRPr lang="en-US"/>
        </a:p>
      </dgm:t>
    </dgm:pt>
    <dgm:pt modelId="{16732744-1BC1-47C7-917B-FFB1AF83DD61}" type="pres">
      <dgm:prSet presAssocID="{3A4994A3-455E-4270-B53F-3019FC066D82}" presName="Name0" presStyleCnt="0">
        <dgm:presLayoutVars>
          <dgm:dir/>
          <dgm:resizeHandles val="exact"/>
        </dgm:presLayoutVars>
      </dgm:prSet>
      <dgm:spPr/>
    </dgm:pt>
    <dgm:pt modelId="{08B41373-FC72-4AFC-A4B9-DCA97B7BFB69}" type="pres">
      <dgm:prSet presAssocID="{3A4994A3-455E-4270-B53F-3019FC066D82}" presName="cycle" presStyleCnt="0"/>
      <dgm:spPr/>
    </dgm:pt>
    <dgm:pt modelId="{BF8E265C-1A02-441A-8343-2F61A523558F}" type="pres">
      <dgm:prSet presAssocID="{CC4D8087-E326-4546-A4E7-B05836A013E7}" presName="nodeFirstNode" presStyleLbl="node1" presStyleIdx="0" presStyleCnt="4">
        <dgm:presLayoutVars>
          <dgm:bulletEnabled val="1"/>
        </dgm:presLayoutVars>
      </dgm:prSet>
      <dgm:spPr/>
    </dgm:pt>
    <dgm:pt modelId="{052683BB-4862-4140-8D6D-8BC38B7F2657}" type="pres">
      <dgm:prSet presAssocID="{A989C5F3-5938-46C2-BB27-5864238980EA}" presName="sibTransFirstNode" presStyleLbl="bgShp" presStyleIdx="0" presStyleCnt="1"/>
      <dgm:spPr/>
    </dgm:pt>
    <dgm:pt modelId="{D767B6E0-97A1-4127-AADA-21829AFB886E}" type="pres">
      <dgm:prSet presAssocID="{C019A2C1-2CEC-4B30-9A73-25C2F6215107}" presName="nodeFollowingNodes" presStyleLbl="node1" presStyleIdx="1" presStyleCnt="4">
        <dgm:presLayoutVars>
          <dgm:bulletEnabled val="1"/>
        </dgm:presLayoutVars>
      </dgm:prSet>
      <dgm:spPr/>
    </dgm:pt>
    <dgm:pt modelId="{D6482F52-C460-485F-A95B-272C36787120}" type="pres">
      <dgm:prSet presAssocID="{D3B0B8AB-5449-48E2-93D2-76BAFBB5936F}" presName="nodeFollowingNodes" presStyleLbl="node1" presStyleIdx="2" presStyleCnt="4">
        <dgm:presLayoutVars>
          <dgm:bulletEnabled val="1"/>
        </dgm:presLayoutVars>
      </dgm:prSet>
      <dgm:spPr/>
    </dgm:pt>
    <dgm:pt modelId="{5D3C797D-79A7-467F-9C4A-155A055EEF0E}" type="pres">
      <dgm:prSet presAssocID="{FDD9B8AC-5439-4F22-B015-E5A49DF8DA44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356A2D22-54E0-48EA-ADDA-1D20E2ADD8CD}" type="presOf" srcId="{CC4D8087-E326-4546-A4E7-B05836A013E7}" destId="{BF8E265C-1A02-441A-8343-2F61A523558F}" srcOrd="0" destOrd="0" presId="urn:microsoft.com/office/officeart/2005/8/layout/cycle3"/>
    <dgm:cxn modelId="{C6EF7229-B788-4D59-9611-871E87A344B4}" type="presOf" srcId="{D3B0B8AB-5449-48E2-93D2-76BAFBB5936F}" destId="{D6482F52-C460-485F-A95B-272C36787120}" srcOrd="0" destOrd="0" presId="urn:microsoft.com/office/officeart/2005/8/layout/cycle3"/>
    <dgm:cxn modelId="{B5BCAA40-F6AE-4ED0-98FB-2317423A5B7F}" type="presOf" srcId="{C019A2C1-2CEC-4B30-9A73-25C2F6215107}" destId="{D767B6E0-97A1-4127-AADA-21829AFB886E}" srcOrd="0" destOrd="0" presId="urn:microsoft.com/office/officeart/2005/8/layout/cycle3"/>
    <dgm:cxn modelId="{6A820462-1620-446E-812D-F0BD919794DC}" srcId="{3A4994A3-455E-4270-B53F-3019FC066D82}" destId="{FDD9B8AC-5439-4F22-B015-E5A49DF8DA44}" srcOrd="3" destOrd="0" parTransId="{A572E553-147B-4472-BF16-991DBA265348}" sibTransId="{6219DC8A-A09D-45AE-B28E-FD5C0FE1B7F8}"/>
    <dgm:cxn modelId="{01B1AF46-730D-428C-998D-F5340E0DC142}" srcId="{3A4994A3-455E-4270-B53F-3019FC066D82}" destId="{CC4D8087-E326-4546-A4E7-B05836A013E7}" srcOrd="0" destOrd="0" parTransId="{8FCBF59D-A993-4914-BD73-7AA510F91C1D}" sibTransId="{A989C5F3-5938-46C2-BB27-5864238980EA}"/>
    <dgm:cxn modelId="{E8C9997D-6FA5-4D8E-B503-48F14B6F9EEA}" type="presOf" srcId="{A989C5F3-5938-46C2-BB27-5864238980EA}" destId="{052683BB-4862-4140-8D6D-8BC38B7F2657}" srcOrd="0" destOrd="0" presId="urn:microsoft.com/office/officeart/2005/8/layout/cycle3"/>
    <dgm:cxn modelId="{4C39088B-CA36-4A40-85AA-1C000CE59163}" type="presOf" srcId="{3A4994A3-455E-4270-B53F-3019FC066D82}" destId="{16732744-1BC1-47C7-917B-FFB1AF83DD61}" srcOrd="0" destOrd="0" presId="urn:microsoft.com/office/officeart/2005/8/layout/cycle3"/>
    <dgm:cxn modelId="{7394D18D-8DBA-443F-8645-23F9EAB04115}" srcId="{3A4994A3-455E-4270-B53F-3019FC066D82}" destId="{C019A2C1-2CEC-4B30-9A73-25C2F6215107}" srcOrd="1" destOrd="0" parTransId="{CA50019F-EA98-408D-A42E-56498ABA8891}" sibTransId="{322D3EB5-2C03-4A2C-A2DB-9A3335A5757F}"/>
    <dgm:cxn modelId="{4347D2B0-2B97-40AD-8502-05413FBB50F0}" srcId="{3A4994A3-455E-4270-B53F-3019FC066D82}" destId="{D3B0B8AB-5449-48E2-93D2-76BAFBB5936F}" srcOrd="2" destOrd="0" parTransId="{614FD408-EEE0-4021-B54B-BB2E5AAD3E6E}" sibTransId="{3B3CF39F-E619-4FC8-8D10-F109074457E6}"/>
    <dgm:cxn modelId="{847BF8F7-8BAE-4D87-830D-F4A297E85E1D}" type="presOf" srcId="{FDD9B8AC-5439-4F22-B015-E5A49DF8DA44}" destId="{5D3C797D-79A7-467F-9C4A-155A055EEF0E}" srcOrd="0" destOrd="0" presId="urn:microsoft.com/office/officeart/2005/8/layout/cycle3"/>
    <dgm:cxn modelId="{86979C39-8D0F-4C96-B6D4-89C096385C79}" type="presParOf" srcId="{16732744-1BC1-47C7-917B-FFB1AF83DD61}" destId="{08B41373-FC72-4AFC-A4B9-DCA97B7BFB69}" srcOrd="0" destOrd="0" presId="urn:microsoft.com/office/officeart/2005/8/layout/cycle3"/>
    <dgm:cxn modelId="{DA7A1EED-726D-46CF-B99B-649834BEAC76}" type="presParOf" srcId="{08B41373-FC72-4AFC-A4B9-DCA97B7BFB69}" destId="{BF8E265C-1A02-441A-8343-2F61A523558F}" srcOrd="0" destOrd="0" presId="urn:microsoft.com/office/officeart/2005/8/layout/cycle3"/>
    <dgm:cxn modelId="{E5C80DB6-6C03-4155-BA98-F6596AF68A8B}" type="presParOf" srcId="{08B41373-FC72-4AFC-A4B9-DCA97B7BFB69}" destId="{052683BB-4862-4140-8D6D-8BC38B7F2657}" srcOrd="1" destOrd="0" presId="urn:microsoft.com/office/officeart/2005/8/layout/cycle3"/>
    <dgm:cxn modelId="{7CF4DAAA-DF82-40BD-BD7E-026368FEC79F}" type="presParOf" srcId="{08B41373-FC72-4AFC-A4B9-DCA97B7BFB69}" destId="{D767B6E0-97A1-4127-AADA-21829AFB886E}" srcOrd="2" destOrd="0" presId="urn:microsoft.com/office/officeart/2005/8/layout/cycle3"/>
    <dgm:cxn modelId="{EF2CD47D-31BB-45A2-AAE4-0DC7AB8E9E07}" type="presParOf" srcId="{08B41373-FC72-4AFC-A4B9-DCA97B7BFB69}" destId="{D6482F52-C460-485F-A95B-272C36787120}" srcOrd="3" destOrd="0" presId="urn:microsoft.com/office/officeart/2005/8/layout/cycle3"/>
    <dgm:cxn modelId="{B62C4A63-A751-4CF5-A1DA-A10AF1366669}" type="presParOf" srcId="{08B41373-FC72-4AFC-A4B9-DCA97B7BFB69}" destId="{5D3C797D-79A7-467F-9C4A-155A055EEF0E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7A6DBFC-4FFF-4E22-A904-93BA5EC5FDA8}" type="doc">
      <dgm:prSet loTypeId="urn:microsoft.com/office/officeart/2005/8/layout/default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C7C5B170-DB1A-4629-BE8E-29B15B885CCD}">
      <dgm:prSet phldrT="[Text]" custT="1"/>
      <dgm:spPr/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Greetings</a:t>
          </a:r>
        </a:p>
      </dgm:t>
    </dgm:pt>
    <dgm:pt modelId="{43F2E204-53B1-4D14-94F4-08F00BA87F4E}" type="parTrans" cxnId="{F5B144B9-9446-419C-83F6-B27AC94EE6F4}">
      <dgm:prSet/>
      <dgm:spPr/>
      <dgm:t>
        <a:bodyPr/>
        <a:lstStyle/>
        <a:p>
          <a:endParaRPr lang="en-US"/>
        </a:p>
      </dgm:t>
    </dgm:pt>
    <dgm:pt modelId="{61B978B2-F5FB-4A52-BE9F-59E576A8317B}" type="sibTrans" cxnId="{F5B144B9-9446-419C-83F6-B27AC94EE6F4}">
      <dgm:prSet/>
      <dgm:spPr/>
      <dgm:t>
        <a:bodyPr/>
        <a:lstStyle/>
        <a:p>
          <a:endParaRPr lang="en-US"/>
        </a:p>
      </dgm:t>
    </dgm:pt>
    <dgm:pt modelId="{EC58F5C3-7A3B-470B-ADC7-F343BF60377A}">
      <dgm:prSet phldrT="[Text]" custT="1"/>
      <dgm:spPr/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Posture</a:t>
          </a:r>
        </a:p>
      </dgm:t>
    </dgm:pt>
    <dgm:pt modelId="{4A3B44FC-3E65-4F42-AABE-C1C03C8D39D6}" type="parTrans" cxnId="{D421E9C6-B860-4061-ABF2-B168DD1A504F}">
      <dgm:prSet/>
      <dgm:spPr/>
      <dgm:t>
        <a:bodyPr/>
        <a:lstStyle/>
        <a:p>
          <a:endParaRPr lang="en-US"/>
        </a:p>
      </dgm:t>
    </dgm:pt>
    <dgm:pt modelId="{621B3412-90FD-44E8-843C-57109E31CBD4}" type="sibTrans" cxnId="{D421E9C6-B860-4061-ABF2-B168DD1A504F}">
      <dgm:prSet/>
      <dgm:spPr/>
      <dgm:t>
        <a:bodyPr/>
        <a:lstStyle/>
        <a:p>
          <a:endParaRPr lang="en-US"/>
        </a:p>
      </dgm:t>
    </dgm:pt>
    <dgm:pt modelId="{9CCB0B33-F3E5-4631-99EE-5C4EA5B4A8D6}">
      <dgm:prSet phldrT="[Text]" custT="1"/>
      <dgm:spPr/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Eye Contact</a:t>
          </a:r>
        </a:p>
      </dgm:t>
    </dgm:pt>
    <dgm:pt modelId="{55134CE2-0C40-4572-AA07-E96DDB566D93}" type="parTrans" cxnId="{3D58BB41-1B5B-4E34-9574-0924148A2ABB}">
      <dgm:prSet/>
      <dgm:spPr/>
      <dgm:t>
        <a:bodyPr/>
        <a:lstStyle/>
        <a:p>
          <a:endParaRPr lang="en-US"/>
        </a:p>
      </dgm:t>
    </dgm:pt>
    <dgm:pt modelId="{2E5B1076-83CF-4939-9D31-9D1FB2308A3D}" type="sibTrans" cxnId="{3D58BB41-1B5B-4E34-9574-0924148A2ABB}">
      <dgm:prSet/>
      <dgm:spPr/>
      <dgm:t>
        <a:bodyPr/>
        <a:lstStyle/>
        <a:p>
          <a:endParaRPr lang="en-US"/>
        </a:p>
      </dgm:t>
    </dgm:pt>
    <dgm:pt modelId="{A49C2111-0245-4E8A-B53A-5426433E7DAD}">
      <dgm:prSet phldrT="[Text]" custT="1"/>
      <dgm:spPr/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Attention</a:t>
          </a:r>
        </a:p>
      </dgm:t>
    </dgm:pt>
    <dgm:pt modelId="{9D6B53DC-A951-4355-A464-F7CBB68B2A9C}" type="parTrans" cxnId="{D37B2A68-1048-469F-8C2D-78F1AFF7264E}">
      <dgm:prSet/>
      <dgm:spPr/>
      <dgm:t>
        <a:bodyPr/>
        <a:lstStyle/>
        <a:p>
          <a:endParaRPr lang="en-US"/>
        </a:p>
      </dgm:t>
    </dgm:pt>
    <dgm:pt modelId="{0A3AF6DB-85A7-4651-BABE-8C035D7C1FC3}" type="sibTrans" cxnId="{D37B2A68-1048-469F-8C2D-78F1AFF7264E}">
      <dgm:prSet/>
      <dgm:spPr/>
      <dgm:t>
        <a:bodyPr/>
        <a:lstStyle/>
        <a:p>
          <a:endParaRPr lang="en-US"/>
        </a:p>
      </dgm:t>
    </dgm:pt>
    <dgm:pt modelId="{760B5B48-8EB6-477F-A883-84B30C3301DC}">
      <dgm:prSet phldrT="[Text]" custT="1"/>
      <dgm:spPr/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Humor</a:t>
          </a:r>
        </a:p>
      </dgm:t>
    </dgm:pt>
    <dgm:pt modelId="{5B4915C1-AA35-4E9F-93B2-A179B069F8BC}" type="parTrans" cxnId="{6B66E12F-111A-41BB-94DD-7506562E7D5F}">
      <dgm:prSet/>
      <dgm:spPr/>
      <dgm:t>
        <a:bodyPr/>
        <a:lstStyle/>
        <a:p>
          <a:endParaRPr lang="en-US"/>
        </a:p>
      </dgm:t>
    </dgm:pt>
    <dgm:pt modelId="{3756A4AD-00D2-48D2-9A17-3E39808009F8}" type="sibTrans" cxnId="{6B66E12F-111A-41BB-94DD-7506562E7D5F}">
      <dgm:prSet/>
      <dgm:spPr/>
      <dgm:t>
        <a:bodyPr/>
        <a:lstStyle/>
        <a:p>
          <a:endParaRPr lang="en-US"/>
        </a:p>
      </dgm:t>
    </dgm:pt>
    <dgm:pt modelId="{889E1B54-C085-46C6-BEDC-A4C64C8BBAE2}">
      <dgm:prSet phldrT="[Text]" custT="1"/>
      <dgm:spPr/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Support</a:t>
          </a:r>
        </a:p>
      </dgm:t>
    </dgm:pt>
    <dgm:pt modelId="{C7060AA5-2C4B-46A5-9C12-FF3DA6F2F19D}" type="parTrans" cxnId="{29A703B8-369A-4E41-BC27-40D4A8A02D68}">
      <dgm:prSet/>
      <dgm:spPr/>
      <dgm:t>
        <a:bodyPr/>
        <a:lstStyle/>
        <a:p>
          <a:endParaRPr lang="en-US"/>
        </a:p>
      </dgm:t>
    </dgm:pt>
    <dgm:pt modelId="{E90C0E38-5438-4A85-AB4A-DE7D51C22570}" type="sibTrans" cxnId="{29A703B8-369A-4E41-BC27-40D4A8A02D68}">
      <dgm:prSet/>
      <dgm:spPr/>
      <dgm:t>
        <a:bodyPr/>
        <a:lstStyle/>
        <a:p>
          <a:endParaRPr lang="en-US"/>
        </a:p>
      </dgm:t>
    </dgm:pt>
    <dgm:pt modelId="{567364FA-8790-4EC4-97D5-5CE3EB112B1A}">
      <dgm:prSet phldrT="[Text]" custT="1"/>
      <dgm:spPr/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Concern</a:t>
          </a:r>
        </a:p>
      </dgm:t>
    </dgm:pt>
    <dgm:pt modelId="{F0E61AF4-84E1-46FC-A84C-31EF6B4134CB}" type="parTrans" cxnId="{C316AA0D-19BD-496A-BC9F-F247FEA59A22}">
      <dgm:prSet/>
      <dgm:spPr/>
      <dgm:t>
        <a:bodyPr/>
        <a:lstStyle/>
        <a:p>
          <a:endParaRPr lang="en-US"/>
        </a:p>
      </dgm:t>
    </dgm:pt>
    <dgm:pt modelId="{0C7F64F9-DFC7-4171-AC2F-F8A9BBAEAA3F}" type="sibTrans" cxnId="{C316AA0D-19BD-496A-BC9F-F247FEA59A22}">
      <dgm:prSet/>
      <dgm:spPr/>
      <dgm:t>
        <a:bodyPr/>
        <a:lstStyle/>
        <a:p>
          <a:endParaRPr lang="en-US"/>
        </a:p>
      </dgm:t>
    </dgm:pt>
    <dgm:pt modelId="{125ADF8E-77B3-4900-A05D-C6CCD739F2B5}">
      <dgm:prSet phldrT="[Text]" custT="1"/>
      <dgm:spPr/>
      <dgm:t>
        <a:bodyPr/>
        <a:lstStyle/>
        <a:p>
          <a:r>
            <a:rPr lang="en-US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Smile!</a:t>
          </a:r>
        </a:p>
      </dgm:t>
    </dgm:pt>
    <dgm:pt modelId="{454A5C8C-1093-4D5F-B83D-1CB8790EB849}" type="parTrans" cxnId="{4090DA23-6C0F-4879-808E-B41ACEFD1909}">
      <dgm:prSet/>
      <dgm:spPr/>
      <dgm:t>
        <a:bodyPr/>
        <a:lstStyle/>
        <a:p>
          <a:endParaRPr lang="en-US"/>
        </a:p>
      </dgm:t>
    </dgm:pt>
    <dgm:pt modelId="{BCD6CB47-4BD3-49B6-B371-10CD0EE362C5}" type="sibTrans" cxnId="{4090DA23-6C0F-4879-808E-B41ACEFD1909}">
      <dgm:prSet/>
      <dgm:spPr/>
      <dgm:t>
        <a:bodyPr/>
        <a:lstStyle/>
        <a:p>
          <a:endParaRPr lang="en-US"/>
        </a:p>
      </dgm:t>
    </dgm:pt>
    <dgm:pt modelId="{9E7BF77E-2636-4C6D-8A65-82ACD41B539A}" type="pres">
      <dgm:prSet presAssocID="{97A6DBFC-4FFF-4E22-A904-93BA5EC5FDA8}" presName="diagram" presStyleCnt="0">
        <dgm:presLayoutVars>
          <dgm:dir/>
          <dgm:resizeHandles val="exact"/>
        </dgm:presLayoutVars>
      </dgm:prSet>
      <dgm:spPr/>
    </dgm:pt>
    <dgm:pt modelId="{255A6F45-B37D-4C9E-AC71-A8AC6A26A9F5}" type="pres">
      <dgm:prSet presAssocID="{C7C5B170-DB1A-4629-BE8E-29B15B885CCD}" presName="node" presStyleLbl="node1" presStyleIdx="0" presStyleCnt="8">
        <dgm:presLayoutVars>
          <dgm:bulletEnabled val="1"/>
        </dgm:presLayoutVars>
      </dgm:prSet>
      <dgm:spPr/>
    </dgm:pt>
    <dgm:pt modelId="{4F844293-E01D-4BAD-A547-4708F2FA7296}" type="pres">
      <dgm:prSet presAssocID="{61B978B2-F5FB-4A52-BE9F-59E576A8317B}" presName="sibTrans" presStyleCnt="0"/>
      <dgm:spPr/>
    </dgm:pt>
    <dgm:pt modelId="{8C691471-BC8B-4455-96B8-442D6848AFB7}" type="pres">
      <dgm:prSet presAssocID="{EC58F5C3-7A3B-470B-ADC7-F343BF60377A}" presName="node" presStyleLbl="node1" presStyleIdx="1" presStyleCnt="8">
        <dgm:presLayoutVars>
          <dgm:bulletEnabled val="1"/>
        </dgm:presLayoutVars>
      </dgm:prSet>
      <dgm:spPr/>
    </dgm:pt>
    <dgm:pt modelId="{DEC5474F-A764-4A63-9B3C-C6A26E02EA3B}" type="pres">
      <dgm:prSet presAssocID="{621B3412-90FD-44E8-843C-57109E31CBD4}" presName="sibTrans" presStyleCnt="0"/>
      <dgm:spPr/>
    </dgm:pt>
    <dgm:pt modelId="{782AD025-1DBE-420C-A5A8-7756CA0CF139}" type="pres">
      <dgm:prSet presAssocID="{9CCB0B33-F3E5-4631-99EE-5C4EA5B4A8D6}" presName="node" presStyleLbl="node1" presStyleIdx="2" presStyleCnt="8">
        <dgm:presLayoutVars>
          <dgm:bulletEnabled val="1"/>
        </dgm:presLayoutVars>
      </dgm:prSet>
      <dgm:spPr/>
    </dgm:pt>
    <dgm:pt modelId="{4B69A547-3B23-46CE-B9B0-881DF48B9E79}" type="pres">
      <dgm:prSet presAssocID="{2E5B1076-83CF-4939-9D31-9D1FB2308A3D}" presName="sibTrans" presStyleCnt="0"/>
      <dgm:spPr/>
    </dgm:pt>
    <dgm:pt modelId="{770BF887-18F9-48BF-BBA0-B16EF29F3307}" type="pres">
      <dgm:prSet presAssocID="{125ADF8E-77B3-4900-A05D-C6CCD739F2B5}" presName="node" presStyleLbl="node1" presStyleIdx="3" presStyleCnt="8">
        <dgm:presLayoutVars>
          <dgm:bulletEnabled val="1"/>
        </dgm:presLayoutVars>
      </dgm:prSet>
      <dgm:spPr/>
    </dgm:pt>
    <dgm:pt modelId="{927032C9-276B-4A6B-B3C3-557C3BC8400F}" type="pres">
      <dgm:prSet presAssocID="{BCD6CB47-4BD3-49B6-B371-10CD0EE362C5}" presName="sibTrans" presStyleCnt="0"/>
      <dgm:spPr/>
    </dgm:pt>
    <dgm:pt modelId="{D15F3162-F39D-444F-A906-2B1614078BB1}" type="pres">
      <dgm:prSet presAssocID="{A49C2111-0245-4E8A-B53A-5426433E7DAD}" presName="node" presStyleLbl="node1" presStyleIdx="4" presStyleCnt="8">
        <dgm:presLayoutVars>
          <dgm:bulletEnabled val="1"/>
        </dgm:presLayoutVars>
      </dgm:prSet>
      <dgm:spPr/>
    </dgm:pt>
    <dgm:pt modelId="{22ED6D4A-2DD3-427A-ACF0-E13B43628AE7}" type="pres">
      <dgm:prSet presAssocID="{0A3AF6DB-85A7-4651-BABE-8C035D7C1FC3}" presName="sibTrans" presStyleCnt="0"/>
      <dgm:spPr/>
    </dgm:pt>
    <dgm:pt modelId="{5C648845-13CA-4E8A-91BC-C2ACEB23C434}" type="pres">
      <dgm:prSet presAssocID="{760B5B48-8EB6-477F-A883-84B30C3301DC}" presName="node" presStyleLbl="node1" presStyleIdx="5" presStyleCnt="8">
        <dgm:presLayoutVars>
          <dgm:bulletEnabled val="1"/>
        </dgm:presLayoutVars>
      </dgm:prSet>
      <dgm:spPr/>
    </dgm:pt>
    <dgm:pt modelId="{275D3B1A-CC99-45A9-93F1-2485295FBFD6}" type="pres">
      <dgm:prSet presAssocID="{3756A4AD-00D2-48D2-9A17-3E39808009F8}" presName="sibTrans" presStyleCnt="0"/>
      <dgm:spPr/>
    </dgm:pt>
    <dgm:pt modelId="{683C1E8C-5331-454A-B3D0-B908ACE54BD9}" type="pres">
      <dgm:prSet presAssocID="{889E1B54-C085-46C6-BEDC-A4C64C8BBAE2}" presName="node" presStyleLbl="node1" presStyleIdx="6" presStyleCnt="8">
        <dgm:presLayoutVars>
          <dgm:bulletEnabled val="1"/>
        </dgm:presLayoutVars>
      </dgm:prSet>
      <dgm:spPr/>
    </dgm:pt>
    <dgm:pt modelId="{3C09FAA5-DA96-4111-BF86-E52A01B9CD26}" type="pres">
      <dgm:prSet presAssocID="{E90C0E38-5438-4A85-AB4A-DE7D51C22570}" presName="sibTrans" presStyleCnt="0"/>
      <dgm:spPr/>
    </dgm:pt>
    <dgm:pt modelId="{5C9EDCA6-B0EC-4527-A253-0FCD9BB840C7}" type="pres">
      <dgm:prSet presAssocID="{567364FA-8790-4EC4-97D5-5CE3EB112B1A}" presName="node" presStyleLbl="node1" presStyleIdx="7" presStyleCnt="8">
        <dgm:presLayoutVars>
          <dgm:bulletEnabled val="1"/>
        </dgm:presLayoutVars>
      </dgm:prSet>
      <dgm:spPr/>
    </dgm:pt>
  </dgm:ptLst>
  <dgm:cxnLst>
    <dgm:cxn modelId="{78FF790A-7F55-406C-B751-C26AFB33215A}" type="presOf" srcId="{125ADF8E-77B3-4900-A05D-C6CCD739F2B5}" destId="{770BF887-18F9-48BF-BBA0-B16EF29F3307}" srcOrd="0" destOrd="0" presId="urn:microsoft.com/office/officeart/2005/8/layout/default"/>
    <dgm:cxn modelId="{C316AA0D-19BD-496A-BC9F-F247FEA59A22}" srcId="{97A6DBFC-4FFF-4E22-A904-93BA5EC5FDA8}" destId="{567364FA-8790-4EC4-97D5-5CE3EB112B1A}" srcOrd="7" destOrd="0" parTransId="{F0E61AF4-84E1-46FC-A84C-31EF6B4134CB}" sibTransId="{0C7F64F9-DFC7-4171-AC2F-F8A9BBAEAA3F}"/>
    <dgm:cxn modelId="{4090DA23-6C0F-4879-808E-B41ACEFD1909}" srcId="{97A6DBFC-4FFF-4E22-A904-93BA5EC5FDA8}" destId="{125ADF8E-77B3-4900-A05D-C6CCD739F2B5}" srcOrd="3" destOrd="0" parTransId="{454A5C8C-1093-4D5F-B83D-1CB8790EB849}" sibTransId="{BCD6CB47-4BD3-49B6-B371-10CD0EE362C5}"/>
    <dgm:cxn modelId="{6B66E12F-111A-41BB-94DD-7506562E7D5F}" srcId="{97A6DBFC-4FFF-4E22-A904-93BA5EC5FDA8}" destId="{760B5B48-8EB6-477F-A883-84B30C3301DC}" srcOrd="5" destOrd="0" parTransId="{5B4915C1-AA35-4E9F-93B2-A179B069F8BC}" sibTransId="{3756A4AD-00D2-48D2-9A17-3E39808009F8}"/>
    <dgm:cxn modelId="{83CCFE3F-8107-458E-8678-C20299AE10CF}" type="presOf" srcId="{A49C2111-0245-4E8A-B53A-5426433E7DAD}" destId="{D15F3162-F39D-444F-A906-2B1614078BB1}" srcOrd="0" destOrd="0" presId="urn:microsoft.com/office/officeart/2005/8/layout/default"/>
    <dgm:cxn modelId="{3D58BB41-1B5B-4E34-9574-0924148A2ABB}" srcId="{97A6DBFC-4FFF-4E22-A904-93BA5EC5FDA8}" destId="{9CCB0B33-F3E5-4631-99EE-5C4EA5B4A8D6}" srcOrd="2" destOrd="0" parTransId="{55134CE2-0C40-4572-AA07-E96DDB566D93}" sibTransId="{2E5B1076-83CF-4939-9D31-9D1FB2308A3D}"/>
    <dgm:cxn modelId="{DB605B64-9958-47EF-980B-33C39AF3405B}" type="presOf" srcId="{567364FA-8790-4EC4-97D5-5CE3EB112B1A}" destId="{5C9EDCA6-B0EC-4527-A253-0FCD9BB840C7}" srcOrd="0" destOrd="0" presId="urn:microsoft.com/office/officeart/2005/8/layout/default"/>
    <dgm:cxn modelId="{93F64265-8D43-49DB-9753-F1D6F9A7A3AE}" type="presOf" srcId="{889E1B54-C085-46C6-BEDC-A4C64C8BBAE2}" destId="{683C1E8C-5331-454A-B3D0-B908ACE54BD9}" srcOrd="0" destOrd="0" presId="urn:microsoft.com/office/officeart/2005/8/layout/default"/>
    <dgm:cxn modelId="{D37B2A68-1048-469F-8C2D-78F1AFF7264E}" srcId="{97A6DBFC-4FFF-4E22-A904-93BA5EC5FDA8}" destId="{A49C2111-0245-4E8A-B53A-5426433E7DAD}" srcOrd="4" destOrd="0" parTransId="{9D6B53DC-A951-4355-A464-F7CBB68B2A9C}" sibTransId="{0A3AF6DB-85A7-4651-BABE-8C035D7C1FC3}"/>
    <dgm:cxn modelId="{35600772-CF93-4D00-8281-D732755124DE}" type="presOf" srcId="{760B5B48-8EB6-477F-A883-84B30C3301DC}" destId="{5C648845-13CA-4E8A-91BC-C2ACEB23C434}" srcOrd="0" destOrd="0" presId="urn:microsoft.com/office/officeart/2005/8/layout/default"/>
    <dgm:cxn modelId="{2706AF75-2F92-40D4-B69B-093246B40209}" type="presOf" srcId="{9CCB0B33-F3E5-4631-99EE-5C4EA5B4A8D6}" destId="{782AD025-1DBE-420C-A5A8-7756CA0CF139}" srcOrd="0" destOrd="0" presId="urn:microsoft.com/office/officeart/2005/8/layout/default"/>
    <dgm:cxn modelId="{D0C71B76-0F87-4609-A8BD-F86B2D43D51A}" type="presOf" srcId="{97A6DBFC-4FFF-4E22-A904-93BA5EC5FDA8}" destId="{9E7BF77E-2636-4C6D-8A65-82ACD41B539A}" srcOrd="0" destOrd="0" presId="urn:microsoft.com/office/officeart/2005/8/layout/default"/>
    <dgm:cxn modelId="{29A703B8-369A-4E41-BC27-40D4A8A02D68}" srcId="{97A6DBFC-4FFF-4E22-A904-93BA5EC5FDA8}" destId="{889E1B54-C085-46C6-BEDC-A4C64C8BBAE2}" srcOrd="6" destOrd="0" parTransId="{C7060AA5-2C4B-46A5-9C12-FF3DA6F2F19D}" sibTransId="{E90C0E38-5438-4A85-AB4A-DE7D51C22570}"/>
    <dgm:cxn modelId="{F5B144B9-9446-419C-83F6-B27AC94EE6F4}" srcId="{97A6DBFC-4FFF-4E22-A904-93BA5EC5FDA8}" destId="{C7C5B170-DB1A-4629-BE8E-29B15B885CCD}" srcOrd="0" destOrd="0" parTransId="{43F2E204-53B1-4D14-94F4-08F00BA87F4E}" sibTransId="{61B978B2-F5FB-4A52-BE9F-59E576A8317B}"/>
    <dgm:cxn modelId="{D421E9C6-B860-4061-ABF2-B168DD1A504F}" srcId="{97A6DBFC-4FFF-4E22-A904-93BA5EC5FDA8}" destId="{EC58F5C3-7A3B-470B-ADC7-F343BF60377A}" srcOrd="1" destOrd="0" parTransId="{4A3B44FC-3E65-4F42-AABE-C1C03C8D39D6}" sibTransId="{621B3412-90FD-44E8-843C-57109E31CBD4}"/>
    <dgm:cxn modelId="{52770FEF-B24A-41A8-BB80-39A2C35ABFA3}" type="presOf" srcId="{EC58F5C3-7A3B-470B-ADC7-F343BF60377A}" destId="{8C691471-BC8B-4455-96B8-442D6848AFB7}" srcOrd="0" destOrd="0" presId="urn:microsoft.com/office/officeart/2005/8/layout/default"/>
    <dgm:cxn modelId="{C72377F3-1509-4599-9FE1-ECC5F0406873}" type="presOf" srcId="{C7C5B170-DB1A-4629-BE8E-29B15B885CCD}" destId="{255A6F45-B37D-4C9E-AC71-A8AC6A26A9F5}" srcOrd="0" destOrd="0" presId="urn:microsoft.com/office/officeart/2005/8/layout/default"/>
    <dgm:cxn modelId="{7916BFD6-36C2-4139-B702-C661FF40AFD2}" type="presParOf" srcId="{9E7BF77E-2636-4C6D-8A65-82ACD41B539A}" destId="{255A6F45-B37D-4C9E-AC71-A8AC6A26A9F5}" srcOrd="0" destOrd="0" presId="urn:microsoft.com/office/officeart/2005/8/layout/default"/>
    <dgm:cxn modelId="{07026BE9-B3A4-4DA4-97F9-3B4F417EAFF6}" type="presParOf" srcId="{9E7BF77E-2636-4C6D-8A65-82ACD41B539A}" destId="{4F844293-E01D-4BAD-A547-4708F2FA7296}" srcOrd="1" destOrd="0" presId="urn:microsoft.com/office/officeart/2005/8/layout/default"/>
    <dgm:cxn modelId="{40B31ABD-C042-475A-BC0E-3F7FC1ADC6E7}" type="presParOf" srcId="{9E7BF77E-2636-4C6D-8A65-82ACD41B539A}" destId="{8C691471-BC8B-4455-96B8-442D6848AFB7}" srcOrd="2" destOrd="0" presId="urn:microsoft.com/office/officeart/2005/8/layout/default"/>
    <dgm:cxn modelId="{1B24076D-1FE7-446F-BA8A-49B5ACF1C0B5}" type="presParOf" srcId="{9E7BF77E-2636-4C6D-8A65-82ACD41B539A}" destId="{DEC5474F-A764-4A63-9B3C-C6A26E02EA3B}" srcOrd="3" destOrd="0" presId="urn:microsoft.com/office/officeart/2005/8/layout/default"/>
    <dgm:cxn modelId="{BD9BFB12-9875-49C7-A981-05BBAB86A010}" type="presParOf" srcId="{9E7BF77E-2636-4C6D-8A65-82ACD41B539A}" destId="{782AD025-1DBE-420C-A5A8-7756CA0CF139}" srcOrd="4" destOrd="0" presId="urn:microsoft.com/office/officeart/2005/8/layout/default"/>
    <dgm:cxn modelId="{C410EB84-85F7-4238-BAAD-D3D69D22973C}" type="presParOf" srcId="{9E7BF77E-2636-4C6D-8A65-82ACD41B539A}" destId="{4B69A547-3B23-46CE-B9B0-881DF48B9E79}" srcOrd="5" destOrd="0" presId="urn:microsoft.com/office/officeart/2005/8/layout/default"/>
    <dgm:cxn modelId="{12469E7B-4013-4C0E-845B-508EE4EE313C}" type="presParOf" srcId="{9E7BF77E-2636-4C6D-8A65-82ACD41B539A}" destId="{770BF887-18F9-48BF-BBA0-B16EF29F3307}" srcOrd="6" destOrd="0" presId="urn:microsoft.com/office/officeart/2005/8/layout/default"/>
    <dgm:cxn modelId="{283B34BF-B7A5-4D4F-90D8-F719E1AFB4F2}" type="presParOf" srcId="{9E7BF77E-2636-4C6D-8A65-82ACD41B539A}" destId="{927032C9-276B-4A6B-B3C3-557C3BC8400F}" srcOrd="7" destOrd="0" presId="urn:microsoft.com/office/officeart/2005/8/layout/default"/>
    <dgm:cxn modelId="{6DC2B991-2089-44F3-94DD-8F9B0F7F5AD9}" type="presParOf" srcId="{9E7BF77E-2636-4C6D-8A65-82ACD41B539A}" destId="{D15F3162-F39D-444F-A906-2B1614078BB1}" srcOrd="8" destOrd="0" presId="urn:microsoft.com/office/officeart/2005/8/layout/default"/>
    <dgm:cxn modelId="{980DC368-0C6A-49F0-8817-F1F26BEB259D}" type="presParOf" srcId="{9E7BF77E-2636-4C6D-8A65-82ACD41B539A}" destId="{22ED6D4A-2DD3-427A-ACF0-E13B43628AE7}" srcOrd="9" destOrd="0" presId="urn:microsoft.com/office/officeart/2005/8/layout/default"/>
    <dgm:cxn modelId="{55DFA001-179B-4121-A2FA-D3C0D40451A0}" type="presParOf" srcId="{9E7BF77E-2636-4C6D-8A65-82ACD41B539A}" destId="{5C648845-13CA-4E8A-91BC-C2ACEB23C434}" srcOrd="10" destOrd="0" presId="urn:microsoft.com/office/officeart/2005/8/layout/default"/>
    <dgm:cxn modelId="{DE7E625E-95C8-43D0-9726-8062F5E58662}" type="presParOf" srcId="{9E7BF77E-2636-4C6D-8A65-82ACD41B539A}" destId="{275D3B1A-CC99-45A9-93F1-2485295FBFD6}" srcOrd="11" destOrd="0" presId="urn:microsoft.com/office/officeart/2005/8/layout/default"/>
    <dgm:cxn modelId="{945C1F01-8896-4641-8A4F-68FCE8AD4058}" type="presParOf" srcId="{9E7BF77E-2636-4C6D-8A65-82ACD41B539A}" destId="{683C1E8C-5331-454A-B3D0-B908ACE54BD9}" srcOrd="12" destOrd="0" presId="urn:microsoft.com/office/officeart/2005/8/layout/default"/>
    <dgm:cxn modelId="{049A5B05-181E-44D1-BEA5-90D15B3B6FDF}" type="presParOf" srcId="{9E7BF77E-2636-4C6D-8A65-82ACD41B539A}" destId="{3C09FAA5-DA96-4111-BF86-E52A01B9CD26}" srcOrd="13" destOrd="0" presId="urn:microsoft.com/office/officeart/2005/8/layout/default"/>
    <dgm:cxn modelId="{2B0831A4-4702-4DC1-8E7D-F8B2DFACD16F}" type="presParOf" srcId="{9E7BF77E-2636-4C6D-8A65-82ACD41B539A}" destId="{5C9EDCA6-B0EC-4527-A253-0FCD9BB840C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3A4994A3-455E-4270-B53F-3019FC066D82}" type="doc">
      <dgm:prSet loTypeId="urn:microsoft.com/office/officeart/2005/8/layout/cycle3" loCatId="cycl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C4D8087-E326-4546-A4E7-B05836A013E7}">
      <dgm:prSet phldrT="[Text]" custT="1"/>
      <dgm:spPr/>
      <dgm:t>
        <a:bodyPr/>
        <a:lstStyle/>
        <a:p>
          <a:r>
            <a:rPr lang="en-US" sz="2800" b="1" dirty="0"/>
            <a:t>Ideas</a:t>
          </a:r>
        </a:p>
      </dgm:t>
    </dgm:pt>
    <dgm:pt modelId="{8FCBF59D-A993-4914-BD73-7AA510F91C1D}" type="parTrans" cxnId="{01B1AF46-730D-428C-998D-F5340E0DC142}">
      <dgm:prSet/>
      <dgm:spPr/>
      <dgm:t>
        <a:bodyPr/>
        <a:lstStyle/>
        <a:p>
          <a:endParaRPr lang="en-US"/>
        </a:p>
      </dgm:t>
    </dgm:pt>
    <dgm:pt modelId="{A989C5F3-5938-46C2-BB27-5864238980EA}" type="sibTrans" cxnId="{01B1AF46-730D-428C-998D-F5340E0DC142}">
      <dgm:prSet/>
      <dgm:spPr/>
      <dgm:t>
        <a:bodyPr/>
        <a:lstStyle/>
        <a:p>
          <a:endParaRPr lang="en-US"/>
        </a:p>
      </dgm:t>
    </dgm:pt>
    <dgm:pt modelId="{C019A2C1-2CEC-4B30-9A73-25C2F6215107}">
      <dgm:prSet phldrT="[Text]" custT="1"/>
      <dgm:spPr/>
      <dgm:t>
        <a:bodyPr/>
        <a:lstStyle/>
        <a:p>
          <a:r>
            <a:rPr lang="en-US" sz="2800" b="1" dirty="0"/>
            <a:t>Skills</a:t>
          </a:r>
        </a:p>
      </dgm:t>
    </dgm:pt>
    <dgm:pt modelId="{CA50019F-EA98-408D-A42E-56498ABA8891}" type="parTrans" cxnId="{7394D18D-8DBA-443F-8645-23F9EAB04115}">
      <dgm:prSet/>
      <dgm:spPr/>
      <dgm:t>
        <a:bodyPr/>
        <a:lstStyle/>
        <a:p>
          <a:endParaRPr lang="en-US"/>
        </a:p>
      </dgm:t>
    </dgm:pt>
    <dgm:pt modelId="{322D3EB5-2C03-4A2C-A2DB-9A3335A5757F}" type="sibTrans" cxnId="{7394D18D-8DBA-443F-8645-23F9EAB04115}">
      <dgm:prSet/>
      <dgm:spPr/>
      <dgm:t>
        <a:bodyPr/>
        <a:lstStyle/>
        <a:p>
          <a:endParaRPr lang="en-US"/>
        </a:p>
      </dgm:t>
    </dgm:pt>
    <dgm:pt modelId="{FDD9B8AC-5439-4F22-B015-E5A49DF8DA44}">
      <dgm:prSet phldrT="[Text]" custT="1"/>
      <dgm:spPr/>
      <dgm:t>
        <a:bodyPr/>
        <a:lstStyle/>
        <a:p>
          <a:r>
            <a:rPr lang="en-US" sz="2800" b="1" dirty="0"/>
            <a:t>Experience</a:t>
          </a:r>
        </a:p>
      </dgm:t>
    </dgm:pt>
    <dgm:pt modelId="{A572E553-147B-4472-BF16-991DBA265348}" type="parTrans" cxnId="{6A820462-1620-446E-812D-F0BD919794DC}">
      <dgm:prSet/>
      <dgm:spPr/>
      <dgm:t>
        <a:bodyPr/>
        <a:lstStyle/>
        <a:p>
          <a:endParaRPr lang="en-US"/>
        </a:p>
      </dgm:t>
    </dgm:pt>
    <dgm:pt modelId="{6219DC8A-A09D-45AE-B28E-FD5C0FE1B7F8}" type="sibTrans" cxnId="{6A820462-1620-446E-812D-F0BD919794DC}">
      <dgm:prSet/>
      <dgm:spPr/>
      <dgm:t>
        <a:bodyPr/>
        <a:lstStyle/>
        <a:p>
          <a:endParaRPr lang="en-US"/>
        </a:p>
      </dgm:t>
    </dgm:pt>
    <dgm:pt modelId="{493D1889-B52D-4F25-9985-28F17E19FF4A}">
      <dgm:prSet phldrT="[Text]" custT="1"/>
      <dgm:spPr/>
      <dgm:t>
        <a:bodyPr/>
        <a:lstStyle/>
        <a:p>
          <a:r>
            <a:rPr lang="en-US" sz="2800" b="1" dirty="0"/>
            <a:t>Opinions</a:t>
          </a:r>
        </a:p>
      </dgm:t>
    </dgm:pt>
    <dgm:pt modelId="{C0E3E69B-2F87-445C-8960-C47F3540599E}" type="parTrans" cxnId="{E6A15788-EBC4-4CBA-BECC-31DBD9C1EE39}">
      <dgm:prSet/>
      <dgm:spPr/>
      <dgm:t>
        <a:bodyPr/>
        <a:lstStyle/>
        <a:p>
          <a:endParaRPr lang="en-US"/>
        </a:p>
      </dgm:t>
    </dgm:pt>
    <dgm:pt modelId="{0B1FD858-BBE1-440E-9F3B-9EF5B89C784A}" type="sibTrans" cxnId="{E6A15788-EBC4-4CBA-BECC-31DBD9C1EE39}">
      <dgm:prSet/>
      <dgm:spPr/>
      <dgm:t>
        <a:bodyPr/>
        <a:lstStyle/>
        <a:p>
          <a:endParaRPr lang="en-US"/>
        </a:p>
      </dgm:t>
    </dgm:pt>
    <dgm:pt modelId="{16732744-1BC1-47C7-917B-FFB1AF83DD61}" type="pres">
      <dgm:prSet presAssocID="{3A4994A3-455E-4270-B53F-3019FC066D82}" presName="Name0" presStyleCnt="0">
        <dgm:presLayoutVars>
          <dgm:dir/>
          <dgm:resizeHandles val="exact"/>
        </dgm:presLayoutVars>
      </dgm:prSet>
      <dgm:spPr/>
    </dgm:pt>
    <dgm:pt modelId="{08B41373-FC72-4AFC-A4B9-DCA97B7BFB69}" type="pres">
      <dgm:prSet presAssocID="{3A4994A3-455E-4270-B53F-3019FC066D82}" presName="cycle" presStyleCnt="0"/>
      <dgm:spPr/>
    </dgm:pt>
    <dgm:pt modelId="{BF8E265C-1A02-441A-8343-2F61A523558F}" type="pres">
      <dgm:prSet presAssocID="{CC4D8087-E326-4546-A4E7-B05836A013E7}" presName="nodeFirstNode" presStyleLbl="node1" presStyleIdx="0" presStyleCnt="4">
        <dgm:presLayoutVars>
          <dgm:bulletEnabled val="1"/>
        </dgm:presLayoutVars>
      </dgm:prSet>
      <dgm:spPr/>
    </dgm:pt>
    <dgm:pt modelId="{052683BB-4862-4140-8D6D-8BC38B7F2657}" type="pres">
      <dgm:prSet presAssocID="{A989C5F3-5938-46C2-BB27-5864238980EA}" presName="sibTransFirstNode" presStyleLbl="bgShp" presStyleIdx="0" presStyleCnt="1"/>
      <dgm:spPr/>
    </dgm:pt>
    <dgm:pt modelId="{D767B6E0-97A1-4127-AADA-21829AFB886E}" type="pres">
      <dgm:prSet presAssocID="{C019A2C1-2CEC-4B30-9A73-25C2F6215107}" presName="nodeFollowingNodes" presStyleLbl="node1" presStyleIdx="1" presStyleCnt="4">
        <dgm:presLayoutVars>
          <dgm:bulletEnabled val="1"/>
        </dgm:presLayoutVars>
      </dgm:prSet>
      <dgm:spPr/>
    </dgm:pt>
    <dgm:pt modelId="{5D3C797D-79A7-467F-9C4A-155A055EEF0E}" type="pres">
      <dgm:prSet presAssocID="{FDD9B8AC-5439-4F22-B015-E5A49DF8DA44}" presName="nodeFollowingNodes" presStyleLbl="node1" presStyleIdx="2" presStyleCnt="4">
        <dgm:presLayoutVars>
          <dgm:bulletEnabled val="1"/>
        </dgm:presLayoutVars>
      </dgm:prSet>
      <dgm:spPr/>
    </dgm:pt>
    <dgm:pt modelId="{6EB3436F-3EB5-4F57-A4E6-CA929288379C}" type="pres">
      <dgm:prSet presAssocID="{493D1889-B52D-4F25-9985-28F17E19FF4A}" presName="nodeFollowingNodes" presStyleLbl="node1" presStyleIdx="3" presStyleCnt="4">
        <dgm:presLayoutVars>
          <dgm:bulletEnabled val="1"/>
        </dgm:presLayoutVars>
      </dgm:prSet>
      <dgm:spPr/>
    </dgm:pt>
  </dgm:ptLst>
  <dgm:cxnLst>
    <dgm:cxn modelId="{356A2D22-54E0-48EA-ADDA-1D20E2ADD8CD}" type="presOf" srcId="{CC4D8087-E326-4546-A4E7-B05836A013E7}" destId="{BF8E265C-1A02-441A-8343-2F61A523558F}" srcOrd="0" destOrd="0" presId="urn:microsoft.com/office/officeart/2005/8/layout/cycle3"/>
    <dgm:cxn modelId="{B5BCAA40-F6AE-4ED0-98FB-2317423A5B7F}" type="presOf" srcId="{C019A2C1-2CEC-4B30-9A73-25C2F6215107}" destId="{D767B6E0-97A1-4127-AADA-21829AFB886E}" srcOrd="0" destOrd="0" presId="urn:microsoft.com/office/officeart/2005/8/layout/cycle3"/>
    <dgm:cxn modelId="{6A820462-1620-446E-812D-F0BD919794DC}" srcId="{3A4994A3-455E-4270-B53F-3019FC066D82}" destId="{FDD9B8AC-5439-4F22-B015-E5A49DF8DA44}" srcOrd="2" destOrd="0" parTransId="{A572E553-147B-4472-BF16-991DBA265348}" sibTransId="{6219DC8A-A09D-45AE-B28E-FD5C0FE1B7F8}"/>
    <dgm:cxn modelId="{01B1AF46-730D-428C-998D-F5340E0DC142}" srcId="{3A4994A3-455E-4270-B53F-3019FC066D82}" destId="{CC4D8087-E326-4546-A4E7-B05836A013E7}" srcOrd="0" destOrd="0" parTransId="{8FCBF59D-A993-4914-BD73-7AA510F91C1D}" sibTransId="{A989C5F3-5938-46C2-BB27-5864238980EA}"/>
    <dgm:cxn modelId="{E8C9997D-6FA5-4D8E-B503-48F14B6F9EEA}" type="presOf" srcId="{A989C5F3-5938-46C2-BB27-5864238980EA}" destId="{052683BB-4862-4140-8D6D-8BC38B7F2657}" srcOrd="0" destOrd="0" presId="urn:microsoft.com/office/officeart/2005/8/layout/cycle3"/>
    <dgm:cxn modelId="{E6A15788-EBC4-4CBA-BECC-31DBD9C1EE39}" srcId="{3A4994A3-455E-4270-B53F-3019FC066D82}" destId="{493D1889-B52D-4F25-9985-28F17E19FF4A}" srcOrd="3" destOrd="0" parTransId="{C0E3E69B-2F87-445C-8960-C47F3540599E}" sibTransId="{0B1FD858-BBE1-440E-9F3B-9EF5B89C784A}"/>
    <dgm:cxn modelId="{4C39088B-CA36-4A40-85AA-1C000CE59163}" type="presOf" srcId="{3A4994A3-455E-4270-B53F-3019FC066D82}" destId="{16732744-1BC1-47C7-917B-FFB1AF83DD61}" srcOrd="0" destOrd="0" presId="urn:microsoft.com/office/officeart/2005/8/layout/cycle3"/>
    <dgm:cxn modelId="{7394D18D-8DBA-443F-8645-23F9EAB04115}" srcId="{3A4994A3-455E-4270-B53F-3019FC066D82}" destId="{C019A2C1-2CEC-4B30-9A73-25C2F6215107}" srcOrd="1" destOrd="0" parTransId="{CA50019F-EA98-408D-A42E-56498ABA8891}" sibTransId="{322D3EB5-2C03-4A2C-A2DB-9A3335A5757F}"/>
    <dgm:cxn modelId="{0CF4B6D0-4C82-4F3D-AF08-3F08E4185461}" type="presOf" srcId="{493D1889-B52D-4F25-9985-28F17E19FF4A}" destId="{6EB3436F-3EB5-4F57-A4E6-CA929288379C}" srcOrd="0" destOrd="0" presId="urn:microsoft.com/office/officeart/2005/8/layout/cycle3"/>
    <dgm:cxn modelId="{847BF8F7-8BAE-4D87-830D-F4A297E85E1D}" type="presOf" srcId="{FDD9B8AC-5439-4F22-B015-E5A49DF8DA44}" destId="{5D3C797D-79A7-467F-9C4A-155A055EEF0E}" srcOrd="0" destOrd="0" presId="urn:microsoft.com/office/officeart/2005/8/layout/cycle3"/>
    <dgm:cxn modelId="{86979C39-8D0F-4C96-B6D4-89C096385C79}" type="presParOf" srcId="{16732744-1BC1-47C7-917B-FFB1AF83DD61}" destId="{08B41373-FC72-4AFC-A4B9-DCA97B7BFB69}" srcOrd="0" destOrd="0" presId="urn:microsoft.com/office/officeart/2005/8/layout/cycle3"/>
    <dgm:cxn modelId="{DA7A1EED-726D-46CF-B99B-649834BEAC76}" type="presParOf" srcId="{08B41373-FC72-4AFC-A4B9-DCA97B7BFB69}" destId="{BF8E265C-1A02-441A-8343-2F61A523558F}" srcOrd="0" destOrd="0" presId="urn:microsoft.com/office/officeart/2005/8/layout/cycle3"/>
    <dgm:cxn modelId="{E5C80DB6-6C03-4155-BA98-F6596AF68A8B}" type="presParOf" srcId="{08B41373-FC72-4AFC-A4B9-DCA97B7BFB69}" destId="{052683BB-4862-4140-8D6D-8BC38B7F2657}" srcOrd="1" destOrd="0" presId="urn:microsoft.com/office/officeart/2005/8/layout/cycle3"/>
    <dgm:cxn modelId="{7CF4DAAA-DF82-40BD-BD7E-026368FEC79F}" type="presParOf" srcId="{08B41373-FC72-4AFC-A4B9-DCA97B7BFB69}" destId="{D767B6E0-97A1-4127-AADA-21829AFB886E}" srcOrd="2" destOrd="0" presId="urn:microsoft.com/office/officeart/2005/8/layout/cycle3"/>
    <dgm:cxn modelId="{B62C4A63-A751-4CF5-A1DA-A10AF1366669}" type="presParOf" srcId="{08B41373-FC72-4AFC-A4B9-DCA97B7BFB69}" destId="{5D3C797D-79A7-467F-9C4A-155A055EEF0E}" srcOrd="3" destOrd="0" presId="urn:microsoft.com/office/officeart/2005/8/layout/cycle3"/>
    <dgm:cxn modelId="{0EA1E065-2988-4016-98FC-D6D64CF872CB}" type="presParOf" srcId="{08B41373-FC72-4AFC-A4B9-DCA97B7BFB69}" destId="{6EB3436F-3EB5-4F57-A4E6-CA929288379C}" srcOrd="4" destOrd="0" presId="urn:microsoft.com/office/officeart/2005/8/layout/cycle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02BAE7E-27D4-4ACF-B59C-F0B2CF000EB2}">
      <dsp:nvSpPr>
        <dsp:cNvPr id="0" name=""/>
        <dsp:cNvSpPr/>
      </dsp:nvSpPr>
      <dsp:spPr>
        <a:xfrm>
          <a:off x="2586" y="0"/>
          <a:ext cx="2962870" cy="396240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New </a:t>
          </a:r>
          <a:br>
            <a:rPr lang="en-US" sz="2800" kern="1200" dirty="0"/>
          </a:br>
          <a:r>
            <a:rPr lang="en-US" sz="2800" kern="1200" dirty="0"/>
            <a:t>Products</a:t>
          </a:r>
        </a:p>
      </dsp:txBody>
      <dsp:txXfrm>
        <a:off x="2586" y="1584960"/>
        <a:ext cx="2962870" cy="1584960"/>
      </dsp:txXfrm>
    </dsp:sp>
    <dsp:sp modelId="{96930592-1E5A-4F32-A12B-C9416AE89AC5}">
      <dsp:nvSpPr>
        <dsp:cNvPr id="0" name=""/>
        <dsp:cNvSpPr/>
      </dsp:nvSpPr>
      <dsp:spPr>
        <a:xfrm>
          <a:off x="824282" y="237743"/>
          <a:ext cx="1319479" cy="1319479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9876B7E-A67B-4147-B8D8-C1E87067D856}">
      <dsp:nvSpPr>
        <dsp:cNvPr id="0" name=""/>
        <dsp:cNvSpPr/>
      </dsp:nvSpPr>
      <dsp:spPr>
        <a:xfrm>
          <a:off x="3054343" y="0"/>
          <a:ext cx="2962870" cy="3962400"/>
        </a:xfrm>
        <a:prstGeom prst="roundRect">
          <a:avLst>
            <a:gd name="adj" fmla="val 10000"/>
          </a:avLst>
        </a:prstGeom>
        <a:solidFill>
          <a:schemeClr val="accent2">
            <a:hueOff val="-6090385"/>
            <a:satOff val="-11976"/>
            <a:lumOff val="54314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/>
            <a:t>New </a:t>
          </a:r>
          <a:br>
            <a:rPr lang="en-US" sz="2800" kern="1200" dirty="0"/>
          </a:br>
          <a:r>
            <a:rPr lang="en-US" sz="2800" kern="1200" dirty="0"/>
            <a:t>Processes</a:t>
          </a:r>
        </a:p>
      </dsp:txBody>
      <dsp:txXfrm>
        <a:off x="3054343" y="1584960"/>
        <a:ext cx="2962870" cy="1584960"/>
      </dsp:txXfrm>
    </dsp:sp>
    <dsp:sp modelId="{72807B03-FFFD-4E3F-9474-651453817D2F}">
      <dsp:nvSpPr>
        <dsp:cNvPr id="0" name=""/>
        <dsp:cNvSpPr/>
      </dsp:nvSpPr>
      <dsp:spPr>
        <a:xfrm>
          <a:off x="3876038" y="237743"/>
          <a:ext cx="1319479" cy="1319479"/>
        </a:xfrm>
        <a:prstGeom prst="ellipse">
          <a:avLst/>
        </a:prstGeom>
        <a:blipFill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AA1807-6528-4E9C-BF89-CAAF33EC3920}">
      <dsp:nvSpPr>
        <dsp:cNvPr id="0" name=""/>
        <dsp:cNvSpPr/>
      </dsp:nvSpPr>
      <dsp:spPr>
        <a:xfrm>
          <a:off x="240791" y="3169919"/>
          <a:ext cx="5538216" cy="594360"/>
        </a:xfrm>
        <a:prstGeom prst="leftRightArrow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 w="55000" cap="flat" cmpd="thickThin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98591E-346B-46B7-B2F5-B15109147BAD}">
      <dsp:nvSpPr>
        <dsp:cNvPr id="0" name=""/>
        <dsp:cNvSpPr/>
      </dsp:nvSpPr>
      <dsp:spPr>
        <a:xfrm>
          <a:off x="0" y="0"/>
          <a:ext cx="9601200" cy="1106328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200" kern="1200" dirty="0"/>
            <a:t>Leaders are responsible for:</a:t>
          </a:r>
        </a:p>
      </dsp:txBody>
      <dsp:txXfrm>
        <a:off x="0" y="0"/>
        <a:ext cx="9601200" cy="1106328"/>
      </dsp:txXfrm>
    </dsp:sp>
    <dsp:sp modelId="{EAC987E6-D1DE-4865-BDA8-FD98DC1E5079}">
      <dsp:nvSpPr>
        <dsp:cNvPr id="0" name=""/>
        <dsp:cNvSpPr/>
      </dsp:nvSpPr>
      <dsp:spPr>
        <a:xfrm>
          <a:off x="4688" y="1106328"/>
          <a:ext cx="3197274" cy="232329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62000"/>
                <a:satMod val="180000"/>
              </a:schemeClr>
            </a:gs>
            <a:gs pos="65000">
              <a:schemeClr val="accent2">
                <a:hueOff val="0"/>
                <a:satOff val="0"/>
                <a:lumOff val="0"/>
                <a:alphaOff val="0"/>
                <a:tint val="32000"/>
                <a:satMod val="25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Scheduling</a:t>
          </a:r>
        </a:p>
      </dsp:txBody>
      <dsp:txXfrm>
        <a:off x="4688" y="1106328"/>
        <a:ext cx="3197274" cy="2323290"/>
      </dsp:txXfrm>
    </dsp:sp>
    <dsp:sp modelId="{560996E9-46EA-48F7-AB2E-1C839BF99864}">
      <dsp:nvSpPr>
        <dsp:cNvPr id="0" name=""/>
        <dsp:cNvSpPr/>
      </dsp:nvSpPr>
      <dsp:spPr>
        <a:xfrm>
          <a:off x="3201962" y="1106328"/>
          <a:ext cx="3197274" cy="2323290"/>
        </a:xfrm>
        <a:prstGeom prst="rect">
          <a:avLst/>
        </a:prstGeom>
        <a:gradFill rotWithShape="0">
          <a:gsLst>
            <a:gs pos="0">
              <a:schemeClr val="accent2">
                <a:hueOff val="-3045192"/>
                <a:satOff val="-5988"/>
                <a:lumOff val="27157"/>
                <a:alphaOff val="0"/>
                <a:tint val="62000"/>
                <a:satMod val="180000"/>
              </a:schemeClr>
            </a:gs>
            <a:gs pos="65000">
              <a:schemeClr val="accent2">
                <a:hueOff val="-3045192"/>
                <a:satOff val="-5988"/>
                <a:lumOff val="27157"/>
                <a:alphaOff val="0"/>
                <a:tint val="32000"/>
                <a:satMod val="250000"/>
              </a:schemeClr>
            </a:gs>
            <a:gs pos="100000">
              <a:schemeClr val="accent2">
                <a:hueOff val="-3045192"/>
                <a:satOff val="-5988"/>
                <a:lumOff val="27157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Clarifying</a:t>
          </a:r>
        </a:p>
      </dsp:txBody>
      <dsp:txXfrm>
        <a:off x="3201962" y="1106328"/>
        <a:ext cx="3197274" cy="2323290"/>
      </dsp:txXfrm>
    </dsp:sp>
    <dsp:sp modelId="{21BC8969-B737-41C0-BA84-BE6FCF9FBB65}">
      <dsp:nvSpPr>
        <dsp:cNvPr id="0" name=""/>
        <dsp:cNvSpPr/>
      </dsp:nvSpPr>
      <dsp:spPr>
        <a:xfrm>
          <a:off x="6399237" y="1106328"/>
          <a:ext cx="3197274" cy="2323290"/>
        </a:xfrm>
        <a:prstGeom prst="rect">
          <a:avLst/>
        </a:prstGeom>
        <a:gradFill rotWithShape="0">
          <a:gsLst>
            <a:gs pos="0">
              <a:schemeClr val="accent2">
                <a:hueOff val="-6090385"/>
                <a:satOff val="-11976"/>
                <a:lumOff val="54314"/>
                <a:alphaOff val="0"/>
                <a:tint val="62000"/>
                <a:satMod val="180000"/>
              </a:schemeClr>
            </a:gs>
            <a:gs pos="65000">
              <a:schemeClr val="accent2">
                <a:hueOff val="-6090385"/>
                <a:satOff val="-11976"/>
                <a:lumOff val="54314"/>
                <a:alphaOff val="0"/>
                <a:tint val="32000"/>
                <a:satMod val="250000"/>
              </a:schemeClr>
            </a:gs>
            <a:gs pos="100000">
              <a:schemeClr val="accent2">
                <a:hueOff val="-6090385"/>
                <a:satOff val="-11976"/>
                <a:lumOff val="54314"/>
                <a:alphaOff val="0"/>
                <a:tint val="23000"/>
                <a:satMod val="300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Communicating</a:t>
          </a:r>
        </a:p>
      </dsp:txBody>
      <dsp:txXfrm>
        <a:off x="6399237" y="1106328"/>
        <a:ext cx="3197274" cy="2323290"/>
      </dsp:txXfrm>
    </dsp:sp>
    <dsp:sp modelId="{AC776B7B-37BA-4457-9687-CF9786A1020A}">
      <dsp:nvSpPr>
        <dsp:cNvPr id="0" name=""/>
        <dsp:cNvSpPr/>
      </dsp:nvSpPr>
      <dsp:spPr>
        <a:xfrm>
          <a:off x="0" y="3429619"/>
          <a:ext cx="9601200" cy="258143"/>
        </a:xfrm>
        <a:prstGeom prst="rect">
          <a:avLst/>
        </a:prstGeom>
        <a:solidFill>
          <a:schemeClr val="accent2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683BB-4862-4140-8D6D-8BC38B7F2657}">
      <dsp:nvSpPr>
        <dsp:cNvPr id="0" name=""/>
        <dsp:cNvSpPr/>
      </dsp:nvSpPr>
      <dsp:spPr>
        <a:xfrm>
          <a:off x="3534066" y="-111773"/>
          <a:ext cx="3904666" cy="3904666"/>
        </a:xfrm>
        <a:prstGeom prst="circularArrow">
          <a:avLst>
            <a:gd name="adj1" fmla="val 4668"/>
            <a:gd name="adj2" fmla="val 272909"/>
            <a:gd name="adj3" fmla="val 12800379"/>
            <a:gd name="adj4" fmla="val 18052091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8E265C-1A02-441A-8343-2F61A523558F}">
      <dsp:nvSpPr>
        <dsp:cNvPr id="0" name=""/>
        <dsp:cNvSpPr/>
      </dsp:nvSpPr>
      <dsp:spPr>
        <a:xfrm>
          <a:off x="4176414" y="372"/>
          <a:ext cx="2619970" cy="13099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Data</a:t>
          </a:r>
        </a:p>
      </dsp:txBody>
      <dsp:txXfrm>
        <a:off x="4240362" y="64320"/>
        <a:ext cx="2492074" cy="1182089"/>
      </dsp:txXfrm>
    </dsp:sp>
    <dsp:sp modelId="{D767B6E0-97A1-4127-AADA-21829AFB886E}">
      <dsp:nvSpPr>
        <dsp:cNvPr id="0" name=""/>
        <dsp:cNvSpPr/>
      </dsp:nvSpPr>
      <dsp:spPr>
        <a:xfrm>
          <a:off x="5578449" y="1402407"/>
          <a:ext cx="2619970" cy="1309985"/>
        </a:xfrm>
        <a:prstGeom prst="roundRect">
          <a:avLst/>
        </a:prstGeom>
        <a:gradFill rotWithShape="0">
          <a:gsLst>
            <a:gs pos="0">
              <a:schemeClr val="accent2">
                <a:hueOff val="-2030128"/>
                <a:satOff val="-3992"/>
                <a:lumOff val="18105"/>
                <a:alphaOff val="0"/>
                <a:shade val="15000"/>
                <a:satMod val="180000"/>
              </a:schemeClr>
            </a:gs>
            <a:gs pos="50000">
              <a:schemeClr val="accent2">
                <a:hueOff val="-2030128"/>
                <a:satOff val="-3992"/>
                <a:lumOff val="18105"/>
                <a:alphaOff val="0"/>
                <a:shade val="45000"/>
                <a:satMod val="170000"/>
              </a:schemeClr>
            </a:gs>
            <a:gs pos="70000">
              <a:schemeClr val="accent2">
                <a:hueOff val="-2030128"/>
                <a:satOff val="-3992"/>
                <a:lumOff val="1810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030128"/>
                <a:satOff val="-3992"/>
                <a:lumOff val="1810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2030128"/>
              <a:satOff val="-3992"/>
              <a:lumOff val="18105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Information</a:t>
          </a:r>
        </a:p>
      </dsp:txBody>
      <dsp:txXfrm>
        <a:off x="5642397" y="1466355"/>
        <a:ext cx="2492074" cy="1182089"/>
      </dsp:txXfrm>
    </dsp:sp>
    <dsp:sp modelId="{D6482F52-C460-485F-A95B-272C36787120}">
      <dsp:nvSpPr>
        <dsp:cNvPr id="0" name=""/>
        <dsp:cNvSpPr/>
      </dsp:nvSpPr>
      <dsp:spPr>
        <a:xfrm>
          <a:off x="4176414" y="2804442"/>
          <a:ext cx="2619970" cy="1309985"/>
        </a:xfrm>
        <a:prstGeom prst="roundRect">
          <a:avLst/>
        </a:prstGeom>
        <a:gradFill rotWithShape="0">
          <a:gsLst>
            <a:gs pos="0">
              <a:schemeClr val="accent2">
                <a:hueOff val="-4060257"/>
                <a:satOff val="-7984"/>
                <a:lumOff val="36209"/>
                <a:alphaOff val="0"/>
                <a:shade val="15000"/>
                <a:satMod val="180000"/>
              </a:schemeClr>
            </a:gs>
            <a:gs pos="50000">
              <a:schemeClr val="accent2">
                <a:hueOff val="-4060257"/>
                <a:satOff val="-7984"/>
                <a:lumOff val="36209"/>
                <a:alphaOff val="0"/>
                <a:shade val="45000"/>
                <a:satMod val="170000"/>
              </a:schemeClr>
            </a:gs>
            <a:gs pos="70000">
              <a:schemeClr val="accent2">
                <a:hueOff val="-4060257"/>
                <a:satOff val="-7984"/>
                <a:lumOff val="36209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4060257"/>
                <a:satOff val="-7984"/>
                <a:lumOff val="36209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4060257"/>
              <a:satOff val="-7984"/>
              <a:lumOff val="36209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Expertise</a:t>
          </a:r>
        </a:p>
      </dsp:txBody>
      <dsp:txXfrm>
        <a:off x="4240362" y="2868390"/>
        <a:ext cx="2492074" cy="1182089"/>
      </dsp:txXfrm>
    </dsp:sp>
    <dsp:sp modelId="{5D3C797D-79A7-467F-9C4A-155A055EEF0E}">
      <dsp:nvSpPr>
        <dsp:cNvPr id="0" name=""/>
        <dsp:cNvSpPr/>
      </dsp:nvSpPr>
      <dsp:spPr>
        <a:xfrm>
          <a:off x="2774380" y="1402407"/>
          <a:ext cx="2619970" cy="1309985"/>
        </a:xfrm>
        <a:prstGeom prst="roundRect">
          <a:avLst/>
        </a:prstGeom>
        <a:gradFill rotWithShape="0">
          <a:gsLst>
            <a:gs pos="0">
              <a:schemeClr val="accent2">
                <a:hueOff val="-6090385"/>
                <a:satOff val="-11976"/>
                <a:lumOff val="54314"/>
                <a:alphaOff val="0"/>
                <a:shade val="15000"/>
                <a:satMod val="180000"/>
              </a:schemeClr>
            </a:gs>
            <a:gs pos="50000">
              <a:schemeClr val="accent2">
                <a:hueOff val="-6090385"/>
                <a:satOff val="-11976"/>
                <a:lumOff val="54314"/>
                <a:alphaOff val="0"/>
                <a:shade val="45000"/>
                <a:satMod val="170000"/>
              </a:schemeClr>
            </a:gs>
            <a:gs pos="70000">
              <a:schemeClr val="accent2">
                <a:hueOff val="-6090385"/>
                <a:satOff val="-11976"/>
                <a:lumOff val="5431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6090385"/>
                <a:satOff val="-11976"/>
                <a:lumOff val="5431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-6090385"/>
              <a:satOff val="-11976"/>
              <a:lumOff val="54314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Experience</a:t>
          </a:r>
        </a:p>
      </dsp:txBody>
      <dsp:txXfrm>
        <a:off x="2838328" y="1466355"/>
        <a:ext cx="2492074" cy="118208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55A6F45-B37D-4C9E-AC71-A8AC6A26A9F5}">
      <dsp:nvSpPr>
        <dsp:cNvPr id="0" name=""/>
        <dsp:cNvSpPr/>
      </dsp:nvSpPr>
      <dsp:spPr>
        <a:xfrm>
          <a:off x="3080" y="413730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Greetings</a:t>
          </a:r>
        </a:p>
      </dsp:txBody>
      <dsp:txXfrm>
        <a:off x="3080" y="413730"/>
        <a:ext cx="2444055" cy="1466433"/>
      </dsp:txXfrm>
    </dsp:sp>
    <dsp:sp modelId="{8C691471-BC8B-4455-96B8-442D6848AFB7}">
      <dsp:nvSpPr>
        <dsp:cNvPr id="0" name=""/>
        <dsp:cNvSpPr/>
      </dsp:nvSpPr>
      <dsp:spPr>
        <a:xfrm>
          <a:off x="2691541" y="413730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-870055"/>
                <a:satOff val="-1711"/>
                <a:lumOff val="7759"/>
                <a:alphaOff val="0"/>
                <a:shade val="15000"/>
                <a:satMod val="180000"/>
              </a:schemeClr>
            </a:gs>
            <a:gs pos="50000">
              <a:schemeClr val="accent2">
                <a:hueOff val="-870055"/>
                <a:satOff val="-1711"/>
                <a:lumOff val="7759"/>
                <a:alphaOff val="0"/>
                <a:shade val="45000"/>
                <a:satMod val="170000"/>
              </a:schemeClr>
            </a:gs>
            <a:gs pos="70000">
              <a:schemeClr val="accent2">
                <a:hueOff val="-870055"/>
                <a:satOff val="-1711"/>
                <a:lumOff val="7759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870055"/>
                <a:satOff val="-1711"/>
                <a:lumOff val="7759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Posture</a:t>
          </a:r>
        </a:p>
      </dsp:txBody>
      <dsp:txXfrm>
        <a:off x="2691541" y="413730"/>
        <a:ext cx="2444055" cy="1466433"/>
      </dsp:txXfrm>
    </dsp:sp>
    <dsp:sp modelId="{782AD025-1DBE-420C-A5A8-7756CA0CF139}">
      <dsp:nvSpPr>
        <dsp:cNvPr id="0" name=""/>
        <dsp:cNvSpPr/>
      </dsp:nvSpPr>
      <dsp:spPr>
        <a:xfrm>
          <a:off x="5380002" y="413730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-1740110"/>
                <a:satOff val="-3422"/>
                <a:lumOff val="15518"/>
                <a:alphaOff val="0"/>
                <a:shade val="15000"/>
                <a:satMod val="180000"/>
              </a:schemeClr>
            </a:gs>
            <a:gs pos="50000">
              <a:schemeClr val="accent2">
                <a:hueOff val="-1740110"/>
                <a:satOff val="-3422"/>
                <a:lumOff val="15518"/>
                <a:alphaOff val="0"/>
                <a:shade val="45000"/>
                <a:satMod val="170000"/>
              </a:schemeClr>
            </a:gs>
            <a:gs pos="70000">
              <a:schemeClr val="accent2">
                <a:hueOff val="-1740110"/>
                <a:satOff val="-3422"/>
                <a:lumOff val="15518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1740110"/>
                <a:satOff val="-3422"/>
                <a:lumOff val="15518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Eye Contact</a:t>
          </a:r>
        </a:p>
      </dsp:txBody>
      <dsp:txXfrm>
        <a:off x="5380002" y="413730"/>
        <a:ext cx="2444055" cy="1466433"/>
      </dsp:txXfrm>
    </dsp:sp>
    <dsp:sp modelId="{770BF887-18F9-48BF-BBA0-B16EF29F3307}">
      <dsp:nvSpPr>
        <dsp:cNvPr id="0" name=""/>
        <dsp:cNvSpPr/>
      </dsp:nvSpPr>
      <dsp:spPr>
        <a:xfrm>
          <a:off x="8068463" y="413730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-2610165"/>
                <a:satOff val="-5133"/>
                <a:lumOff val="23277"/>
                <a:alphaOff val="0"/>
                <a:shade val="15000"/>
                <a:satMod val="180000"/>
              </a:schemeClr>
            </a:gs>
            <a:gs pos="50000">
              <a:schemeClr val="accent2">
                <a:hueOff val="-2610165"/>
                <a:satOff val="-5133"/>
                <a:lumOff val="23277"/>
                <a:alphaOff val="0"/>
                <a:shade val="45000"/>
                <a:satMod val="170000"/>
              </a:schemeClr>
            </a:gs>
            <a:gs pos="70000">
              <a:schemeClr val="accent2">
                <a:hueOff val="-2610165"/>
                <a:satOff val="-5133"/>
                <a:lumOff val="2327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2610165"/>
                <a:satOff val="-5133"/>
                <a:lumOff val="2327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Smile!</a:t>
          </a:r>
        </a:p>
      </dsp:txBody>
      <dsp:txXfrm>
        <a:off x="8068463" y="413730"/>
        <a:ext cx="2444055" cy="1466433"/>
      </dsp:txXfrm>
    </dsp:sp>
    <dsp:sp modelId="{D15F3162-F39D-444F-A906-2B1614078BB1}">
      <dsp:nvSpPr>
        <dsp:cNvPr id="0" name=""/>
        <dsp:cNvSpPr/>
      </dsp:nvSpPr>
      <dsp:spPr>
        <a:xfrm>
          <a:off x="3080" y="2124569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-3480220"/>
                <a:satOff val="-6843"/>
                <a:lumOff val="31037"/>
                <a:alphaOff val="0"/>
                <a:shade val="15000"/>
                <a:satMod val="180000"/>
              </a:schemeClr>
            </a:gs>
            <a:gs pos="50000">
              <a:schemeClr val="accent2">
                <a:hueOff val="-3480220"/>
                <a:satOff val="-6843"/>
                <a:lumOff val="31037"/>
                <a:alphaOff val="0"/>
                <a:shade val="45000"/>
                <a:satMod val="170000"/>
              </a:schemeClr>
            </a:gs>
            <a:gs pos="70000">
              <a:schemeClr val="accent2">
                <a:hueOff val="-3480220"/>
                <a:satOff val="-6843"/>
                <a:lumOff val="31037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3480220"/>
                <a:satOff val="-6843"/>
                <a:lumOff val="31037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Attention</a:t>
          </a:r>
        </a:p>
      </dsp:txBody>
      <dsp:txXfrm>
        <a:off x="3080" y="2124569"/>
        <a:ext cx="2444055" cy="1466433"/>
      </dsp:txXfrm>
    </dsp:sp>
    <dsp:sp modelId="{5C648845-13CA-4E8A-91BC-C2ACEB23C434}">
      <dsp:nvSpPr>
        <dsp:cNvPr id="0" name=""/>
        <dsp:cNvSpPr/>
      </dsp:nvSpPr>
      <dsp:spPr>
        <a:xfrm>
          <a:off x="2691541" y="2124569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-4350275"/>
                <a:satOff val="-8554"/>
                <a:lumOff val="38796"/>
                <a:alphaOff val="0"/>
                <a:shade val="15000"/>
                <a:satMod val="180000"/>
              </a:schemeClr>
            </a:gs>
            <a:gs pos="50000">
              <a:schemeClr val="accent2">
                <a:hueOff val="-4350275"/>
                <a:satOff val="-8554"/>
                <a:lumOff val="38796"/>
                <a:alphaOff val="0"/>
                <a:shade val="45000"/>
                <a:satMod val="170000"/>
              </a:schemeClr>
            </a:gs>
            <a:gs pos="70000">
              <a:schemeClr val="accent2">
                <a:hueOff val="-4350275"/>
                <a:satOff val="-8554"/>
                <a:lumOff val="38796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4350275"/>
                <a:satOff val="-8554"/>
                <a:lumOff val="38796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Humor</a:t>
          </a:r>
        </a:p>
      </dsp:txBody>
      <dsp:txXfrm>
        <a:off x="2691541" y="2124569"/>
        <a:ext cx="2444055" cy="1466433"/>
      </dsp:txXfrm>
    </dsp:sp>
    <dsp:sp modelId="{683C1E8C-5331-454A-B3D0-B908ACE54BD9}">
      <dsp:nvSpPr>
        <dsp:cNvPr id="0" name=""/>
        <dsp:cNvSpPr/>
      </dsp:nvSpPr>
      <dsp:spPr>
        <a:xfrm>
          <a:off x="5380002" y="2124569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-5220330"/>
                <a:satOff val="-10265"/>
                <a:lumOff val="46555"/>
                <a:alphaOff val="0"/>
                <a:shade val="15000"/>
                <a:satMod val="180000"/>
              </a:schemeClr>
            </a:gs>
            <a:gs pos="50000">
              <a:schemeClr val="accent2">
                <a:hueOff val="-5220330"/>
                <a:satOff val="-10265"/>
                <a:lumOff val="46555"/>
                <a:alphaOff val="0"/>
                <a:shade val="45000"/>
                <a:satMod val="170000"/>
              </a:schemeClr>
            </a:gs>
            <a:gs pos="70000">
              <a:schemeClr val="accent2">
                <a:hueOff val="-5220330"/>
                <a:satOff val="-10265"/>
                <a:lumOff val="46555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5220330"/>
                <a:satOff val="-10265"/>
                <a:lumOff val="46555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Support</a:t>
          </a:r>
        </a:p>
      </dsp:txBody>
      <dsp:txXfrm>
        <a:off x="5380002" y="2124569"/>
        <a:ext cx="2444055" cy="1466433"/>
      </dsp:txXfrm>
    </dsp:sp>
    <dsp:sp modelId="{5C9EDCA6-B0EC-4527-A253-0FCD9BB840C7}">
      <dsp:nvSpPr>
        <dsp:cNvPr id="0" name=""/>
        <dsp:cNvSpPr/>
      </dsp:nvSpPr>
      <dsp:spPr>
        <a:xfrm>
          <a:off x="8068463" y="2124569"/>
          <a:ext cx="2444055" cy="1466433"/>
        </a:xfrm>
        <a:prstGeom prst="rect">
          <a:avLst/>
        </a:prstGeom>
        <a:gradFill rotWithShape="0">
          <a:gsLst>
            <a:gs pos="0">
              <a:schemeClr val="accent2">
                <a:hueOff val="-6090385"/>
                <a:satOff val="-11976"/>
                <a:lumOff val="54314"/>
                <a:alphaOff val="0"/>
                <a:shade val="15000"/>
                <a:satMod val="180000"/>
              </a:schemeClr>
            </a:gs>
            <a:gs pos="50000">
              <a:schemeClr val="accent2">
                <a:hueOff val="-6090385"/>
                <a:satOff val="-11976"/>
                <a:lumOff val="54314"/>
                <a:alphaOff val="0"/>
                <a:shade val="45000"/>
                <a:satMod val="170000"/>
              </a:schemeClr>
            </a:gs>
            <a:gs pos="70000">
              <a:schemeClr val="accent2">
                <a:hueOff val="-6090385"/>
                <a:satOff val="-11976"/>
                <a:lumOff val="54314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-6090385"/>
                <a:satOff val="-11976"/>
                <a:lumOff val="54314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9060" tIns="99060" rIns="99060" bIns="9906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6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Concern</a:t>
          </a:r>
        </a:p>
      </dsp:txBody>
      <dsp:txXfrm>
        <a:off x="8068463" y="2124569"/>
        <a:ext cx="2444055" cy="1466433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52683BB-4862-4140-8D6D-8BC38B7F2657}">
      <dsp:nvSpPr>
        <dsp:cNvPr id="0" name=""/>
        <dsp:cNvSpPr/>
      </dsp:nvSpPr>
      <dsp:spPr>
        <a:xfrm>
          <a:off x="3534066" y="-111773"/>
          <a:ext cx="3904666" cy="3904666"/>
        </a:xfrm>
        <a:prstGeom prst="circularArrow">
          <a:avLst>
            <a:gd name="adj1" fmla="val 4668"/>
            <a:gd name="adj2" fmla="val 272909"/>
            <a:gd name="adj3" fmla="val 12800379"/>
            <a:gd name="adj4" fmla="val 18052091"/>
            <a:gd name="adj5" fmla="val 4847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50800" dist="381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F8E265C-1A02-441A-8343-2F61A523558F}">
      <dsp:nvSpPr>
        <dsp:cNvPr id="0" name=""/>
        <dsp:cNvSpPr/>
      </dsp:nvSpPr>
      <dsp:spPr>
        <a:xfrm>
          <a:off x="4176414" y="372"/>
          <a:ext cx="2619970" cy="130998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2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Ideas</a:t>
          </a:r>
        </a:p>
      </dsp:txBody>
      <dsp:txXfrm>
        <a:off x="4240362" y="64320"/>
        <a:ext cx="2492074" cy="1182089"/>
      </dsp:txXfrm>
    </dsp:sp>
    <dsp:sp modelId="{D767B6E0-97A1-4127-AADA-21829AFB886E}">
      <dsp:nvSpPr>
        <dsp:cNvPr id="0" name=""/>
        <dsp:cNvSpPr/>
      </dsp:nvSpPr>
      <dsp:spPr>
        <a:xfrm>
          <a:off x="5578449" y="1402407"/>
          <a:ext cx="2619970" cy="130998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3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Skills</a:t>
          </a:r>
        </a:p>
      </dsp:txBody>
      <dsp:txXfrm>
        <a:off x="5642397" y="1466355"/>
        <a:ext cx="2492074" cy="1182089"/>
      </dsp:txXfrm>
    </dsp:sp>
    <dsp:sp modelId="{5D3C797D-79A7-467F-9C4A-155A055EEF0E}">
      <dsp:nvSpPr>
        <dsp:cNvPr id="0" name=""/>
        <dsp:cNvSpPr/>
      </dsp:nvSpPr>
      <dsp:spPr>
        <a:xfrm>
          <a:off x="4176414" y="2804442"/>
          <a:ext cx="2619970" cy="130998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4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Experience</a:t>
          </a:r>
        </a:p>
      </dsp:txBody>
      <dsp:txXfrm>
        <a:off x="4240362" y="2868390"/>
        <a:ext cx="2492074" cy="1182089"/>
      </dsp:txXfrm>
    </dsp:sp>
    <dsp:sp modelId="{6EB3436F-3EB5-4F57-A4E6-CA929288379C}">
      <dsp:nvSpPr>
        <dsp:cNvPr id="0" name=""/>
        <dsp:cNvSpPr/>
      </dsp:nvSpPr>
      <dsp:spPr>
        <a:xfrm>
          <a:off x="2774380" y="1402407"/>
          <a:ext cx="2619970" cy="130998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hade val="15000"/>
                <a:satMod val="180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hade val="45000"/>
                <a:satMod val="170000"/>
              </a:schemeClr>
            </a:gs>
            <a:gs pos="70000">
              <a:schemeClr val="accent5">
                <a:hueOff val="0"/>
                <a:satOff val="0"/>
                <a:lumOff val="0"/>
                <a:alphaOff val="0"/>
                <a:tint val="99000"/>
                <a:shade val="65000"/>
                <a:satMod val="155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tint val="95500"/>
                <a:shade val="100000"/>
                <a:satMod val="155000"/>
              </a:schemeClr>
            </a:gs>
          </a:gsLst>
          <a:lin ang="16200000" scaled="0"/>
        </a:gradFill>
        <a:ln>
          <a:noFill/>
        </a:ln>
        <a:effectLst>
          <a:outerShdw blurRad="63500" dist="38100" dir="5400000" rotWithShape="0">
            <a:srgbClr val="000000">
              <a:alpha val="45000"/>
            </a:srgbClr>
          </a:outerShdw>
        </a:effectLst>
        <a:scene3d>
          <a:camera prst="orthographicFront" fov="0">
            <a:rot lat="0" lon="0" rev="0"/>
          </a:camera>
          <a:lightRig rig="glow" dir="t">
            <a:rot lat="0" lon="0" rev="6360000"/>
          </a:lightRig>
        </a:scene3d>
        <a:sp3d contourW="1000" prstMaterial="flat">
          <a:bevelT w="95250" h="101600"/>
          <a:contourClr>
            <a:schemeClr val="accent5">
              <a:hueOff val="0"/>
              <a:satOff val="0"/>
              <a:lumOff val="0"/>
              <a:alphaOff val="0"/>
              <a:satMod val="300000"/>
            </a:schemeClr>
          </a:contourClr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Opinions</a:t>
          </a:r>
        </a:p>
      </dsp:txBody>
      <dsp:txXfrm>
        <a:off x="2838328" y="1466355"/>
        <a:ext cx="2492074" cy="118208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3">
  <dgm:title val=""/>
  <dgm:desc val=""/>
  <dgm:catLst>
    <dgm:cat type="cycle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axis="ch" ptType="node" func="cnt" op="equ" val="2">
        <dgm:alg type="composite">
          <dgm:param type="ar" val="0.9"/>
        </dgm:alg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  <dgm:constr type="ctrX" for="ch" forName="node1" refType="w" fact="0.5"/>
          <dgm:constr type="t" for="ch" forName="node1"/>
          <dgm:constr type="w" for="ch" forName="node1" refType="w" fact="0.8"/>
          <dgm:constr type="h" for="ch" forName="node1" refType="w" refFor="ch" refForName="node1" fact="0.5"/>
          <dgm:constr type="ctrX" for="ch" forName="sibTrans" refType="w" fact="0.5"/>
          <dgm:constr type="t" for="ch" forName="sibTrans"/>
          <dgm:constr type="w" for="ch" forName="sibTrans" refType="w" fact="0.8"/>
          <dgm:constr type="h" for="ch" forName="sibTrans" refType="w" refFor="ch" refForName="node1" fact="0.5"/>
          <dgm:constr type="userA" for="ch" forName="sibTrans" refType="w" fact="1.07"/>
          <dgm:constr type="ctrX" for="ch" forName="node2" refType="w" fact="0.5"/>
          <dgm:constr type="b" for="ch" forName="node2" refType="h"/>
          <dgm:constr type="w" for="ch" forName="node2" refType="w" fact="0.8"/>
          <dgm:constr type="h" for="ch" forName="node2" refType="w" refFor="ch" refForName="node1" fact="0.5"/>
          <dgm:constr type="l" for="ch" forName="sp1"/>
          <dgm:constr type="t" for="ch" forName="sp1" refType="h" fact="0.5"/>
          <dgm:constr type="w" for="ch" forName="sp1" val="1"/>
          <dgm:constr type="h" for="ch" forName="sp1" val="1"/>
          <dgm:constr type="r" for="ch" forName="sp2" refType="w"/>
          <dgm:constr type="t" for="ch" forName="sp2" refType="h" fact="0.5"/>
          <dgm:constr type="w" for="ch" forName="sp2" val="1"/>
          <dgm:constr type="h" for="ch" forName="sp2" val="1"/>
        </dgm:constrLst>
        <dgm:ruleLst/>
      </dgm:if>
      <dgm:else name="Name3">
        <dgm:alg type="composite"/>
        <dgm:shape xmlns:r="http://schemas.openxmlformats.org/officeDocument/2006/relationships" r:blip="">
          <dgm:adjLst/>
        </dgm:shape>
        <dgm:presOf/>
        <dgm:constrLst>
          <dgm:constr type="primFontSz" for="ch" ptType="node" op="equ" val="65"/>
        </dgm:constrLst>
        <dgm:ruleLst/>
      </dgm:else>
    </dgm:choose>
    <dgm:choose name="Name4">
      <dgm:if name="Name5" axis="ch" ptType="node" func="cnt" op="equ" val="2">
        <dgm:layoutNode name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ibTrans" styleLbl="bgShp">
          <dgm:choose name="Name6">
            <dgm:if name="Name7" func="var" arg="dir" op="equ" val="norm">
              <dgm:alg type="conn">
                <dgm:param type="connRout" val="longCurve"/>
                <dgm:param type="begPts" val="midR"/>
                <dgm:param type="endPts" val="midL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 fact="-1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if>
            <dgm:else name="Name8">
              <dgm:alg type="conn">
                <dgm:param type="connRout" val="longCurve"/>
                <dgm:param type="begPts" val="midL"/>
                <dgm:param type="endPts" val="midR"/>
                <dgm:param type="dstNode" val="node1"/>
              </dgm:alg>
              <dgm:shape xmlns:r="http://schemas.openxmlformats.org/officeDocument/2006/relationships" type="conn" r:blip="" zOrderOff="-2">
                <dgm:adjLst/>
              </dgm:shape>
              <dgm:presOf axis="ch" ptType="sibTrans"/>
              <dgm:constrLst>
                <dgm:constr type="userA"/>
                <dgm:constr type="diam" refType="userA"/>
                <dgm:constr type="wArH" refType="userA" fact="0.05"/>
                <dgm:constr type="hArH" refType="userA" fact="0.1"/>
                <dgm:constr type="stemThick" refType="userA" fact="0.06"/>
                <dgm:constr type="begPad" refType="connDist" fact="-0.2"/>
                <dgm:constr type="endPad" refType="connDist" fact="0.05"/>
              </dgm:constrLst>
            </dgm:else>
          </dgm:choose>
          <dgm:ruleLst/>
        </dgm:layoutNode>
        <dgm:layoutNode name="node2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sp1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sp2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if>
      <dgm:else name="Name9">
        <dgm:layoutNode name="cycle">
          <dgm:choose name="Name10">
            <dgm:if name="Name11" func="var" arg="dir" op="equ" val="norm">
              <dgm:alg type="cycle">
                <dgm:param type="stAng" val="0"/>
                <dgm:param type="spanAng" val="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 fact="-1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if>
            <dgm:else name="Name12">
              <dgm:alg type="cycle">
                <dgm:param type="stAng" val="0"/>
                <dgm:param type="spanAng" val="-360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diam" refType="w"/>
                <dgm:constr type="w" for="ch" ptType="node" refType="w"/>
                <dgm:constr type="sibSp" val="15"/>
                <dgm:constr type="userA" for="ch" ptType="sibTrans" refType="diam" op="equ"/>
                <dgm:constr type="wArH" for="ch" ptType="sibTrans" refType="diam" op="equ" fact="0.05"/>
                <dgm:constr type="hArH" for="ch" ptType="sibTrans" refType="diam" op="equ" fact="0.1"/>
                <dgm:constr type="stemThick" for="ch" ptType="sibTrans" refType="diam" op="equ" fact="0.065"/>
                <dgm:constr type="primFontSz" for="ch" ptType="node" op="equ"/>
              </dgm:constrLst>
            </dgm:else>
          </dgm:choose>
          <dgm:ruleLst/>
          <dgm:forEach name="nodesFirstNodeForEach" axis="ch" ptType="node" cnt="1">
            <dgm:layoutNode name="nodeFirstNode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forEach name="sibTransForEach" axis="followSib" ptType="sibTrans" cnt="1">
              <dgm:layoutNode name="sibTransFirstNode" styleLbl="bgShp">
                <dgm:choose name="Name13">
                  <dgm:if name="Name14" func="var" arg="dir" op="equ" val="norm">
                    <dgm:alg type="conn">
                      <dgm:param type="connRout" val="longCurve"/>
                      <dgm:param type="begPts" val="midR"/>
                      <dgm:param type="endPts" val="midL"/>
                      <dgm:param type="dstNode" val="nodeFirstNode"/>
                    </dgm:alg>
                  </dgm:if>
                  <dgm:else name="Name15">
                    <dgm:alg type="conn">
                      <dgm:param type="connRout" val="longCurve"/>
                      <dgm:param type="begPts" val="midL"/>
                      <dgm:param type="endPts" val="midR"/>
                      <dgm:param type="dstNode" val="nodeFirstNode"/>
                    </dgm:alg>
                  </dgm:else>
                </dgm:choose>
                <dgm:shape xmlns:r="http://schemas.openxmlformats.org/officeDocument/2006/relationships" type="conn" r:blip="" zOrderOff="-2">
                  <dgm:adjLst/>
                </dgm:shape>
                <dgm:presOf axis="self"/>
                <dgm:choose name="Name16">
                  <dgm:if name="Name17" axis="par ch" ptType="doc node" func="cnt" op="equ" val="3">
                    <dgm:constrLst>
                      <dgm:constr type="userA"/>
                      <dgm:constr type="diam" refType="userA" fact="1.01"/>
                      <dgm:constr type="begPad" refType="connDist" fact="-0.2"/>
                      <dgm:constr type="endPad" refType="connDist" fact="0.05"/>
                    </dgm:constrLst>
                  </dgm:if>
                  <dgm:if name="Name18" axis="par ch" ptType="doc node" func="cnt" op="equ" val="4">
                    <dgm:constrLst>
                      <dgm:constr type="userA"/>
                      <dgm:constr type="diam" refType="userA" fact="1.26"/>
                      <dgm:constr type="begPad" refType="connDist" fact="-0.2"/>
                      <dgm:constr type="endPad" refType="connDist" fact="0.05"/>
                    </dgm:constrLst>
                  </dgm:if>
                  <dgm:if name="Name19" axis="par ch" ptType="doc node" func="cnt" op="equ" val="5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if>
                  <dgm:if name="Name20" axis="par ch" ptType="doc node" func="cnt" op="equ" val="6">
                    <dgm:constrLst>
                      <dgm:constr type="userA"/>
                      <dgm:constr type="diam" refType="userA" fact="1.1"/>
                      <dgm:constr type="begPad" refType="connDist" fact="-0.2"/>
                      <dgm:constr type="endPad" refType="connDist" fact="0.05"/>
                    </dgm:constrLst>
                  </dgm:if>
                  <dgm:else name="Name21">
                    <dgm:constrLst>
                      <dgm:constr type="userA"/>
                      <dgm:constr type="diam" refType="userA" fact="1.04"/>
                      <dgm:constr type="begPad" refType="connDist" fact="-0.2"/>
                      <dgm:constr type="endPad" refType="connDist" fact="0.05"/>
                    </dgm:constrLst>
                  </dgm:else>
                </dgm:choose>
                <dgm:ruleLst/>
              </dgm:layoutNode>
            </dgm:forEach>
          </dgm:forEach>
          <dgm:forEach name="followingNodesForEach" axis="ch" ptType="node" st="2">
            <dgm:layoutNode name="nodeFollowingNodes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h" refType="w" fact="0.5"/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forEach>
        </dgm:layoutNode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638164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8650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50" tIns="47876" rIns="95750" bIns="47876" numCol="1" anchor="t" anchorCtr="0" compatLnSpc="1">
            <a:prstTxWarp prst="textNoShape">
              <a:avLst/>
            </a:prstTxWarp>
          </a:bodyPr>
          <a:lstStyle>
            <a:lvl1pPr defTabSz="957263" eaLnBrk="0" hangingPunct="0">
              <a:defRPr sz="1200">
                <a:ea typeface="ヒラギノ角ゴ ProN W6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3375" y="0"/>
            <a:ext cx="3171825" cy="481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50" tIns="47876" rIns="95750" bIns="47876" numCol="1" anchor="t" anchorCtr="0" compatLnSpc="1">
            <a:prstTxWarp prst="textNoShape">
              <a:avLst/>
            </a:prstTxWarp>
          </a:bodyPr>
          <a:lstStyle>
            <a:lvl1pPr algn="r" defTabSz="957263" eaLnBrk="0" hangingPunct="0">
              <a:defRPr sz="1200">
                <a:ea typeface="ヒラギノ角ゴ ProN W6" pitchFamily="-111" charset="-128"/>
                <a:cs typeface="+mn-cs"/>
              </a:defRPr>
            </a:lvl1pPr>
          </a:lstStyle>
          <a:p>
            <a:pPr>
              <a:defRPr/>
            </a:pPr>
            <a:fld id="{2C12586F-6901-4701-9D43-411F0AE00C9E}" type="datetimeFigureOut">
              <a:rPr lang="en-US"/>
              <a:pPr>
                <a:defRPr/>
              </a:pPr>
              <a:t>3/4/2022</a:t>
            </a:fld>
            <a:endParaRPr lang="en-US"/>
          </a:p>
        </p:txBody>
      </p:sp>
      <p:sp>
        <p:nvSpPr>
          <p:cNvPr id="4710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457200" y="719138"/>
            <a:ext cx="64008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04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31838" y="4562475"/>
            <a:ext cx="5851525" cy="4319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50" tIns="47876" rIns="95750" bIns="478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04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0188"/>
            <a:ext cx="3168650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50" tIns="47876" rIns="95750" bIns="47876" numCol="1" anchor="b" anchorCtr="0" compatLnSpc="1">
            <a:prstTxWarp prst="textNoShape">
              <a:avLst/>
            </a:prstTxWarp>
          </a:bodyPr>
          <a:lstStyle>
            <a:lvl1pPr defTabSz="957263" eaLnBrk="0" hangingPunct="0">
              <a:defRPr sz="1200">
                <a:ea typeface="ヒラギノ角ゴ ProN W6" pitchFamily="-11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04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3375" y="9120188"/>
            <a:ext cx="3171825" cy="481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5750" tIns="47876" rIns="95750" bIns="47876" numCol="1" anchor="b" anchorCtr="0" compatLnSpc="1">
            <a:prstTxWarp prst="textNoShape">
              <a:avLst/>
            </a:prstTxWarp>
          </a:bodyPr>
          <a:lstStyle>
            <a:lvl1pPr algn="r" defTabSz="957263" eaLnBrk="0" hangingPunct="0">
              <a:defRPr sz="1200"/>
            </a:lvl1pPr>
          </a:lstStyle>
          <a:p>
            <a:fld id="{DFD15002-8425-49C2-96F6-C4523E8EB7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4744169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5002-8425-49C2-96F6-C4523E8EB7DC}" type="slidenum">
              <a:rPr lang="en-US" altLang="en-US" smtClean="0"/>
              <a:pPr/>
              <a:t>12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212788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Different background color, delete animation sticker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FD15002-8425-49C2-96F6-C4523E8EB7DC}" type="slidenum">
              <a:rPr lang="en-US" altLang="en-US" smtClean="0"/>
              <a:pPr/>
              <a:t>49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049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-Title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4E81D13F-955E-4AD4-98F0-4C737D971A8A}"/>
              </a:ext>
            </a:extLst>
          </p:cNvPr>
          <p:cNvSpPr txBox="1"/>
          <p:nvPr userDrawn="1"/>
        </p:nvSpPr>
        <p:spPr>
          <a:xfrm>
            <a:off x="10499792" y="6295895"/>
            <a:ext cx="169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200" dirty="0">
                <a:solidFill>
                  <a:srgbClr val="FFFFFF"/>
                </a:solidFill>
                <a:effectLst/>
                <a:latin typeface="Tahoma" pitchFamily="34" charset="0"/>
                <a:ea typeface="ヒラギノ角ゴ ProN W6"/>
                <a:cs typeface="ヒラギノ角ゴ ProN W6"/>
                <a:sym typeface="Tahoma" pitchFamily="34" charset="0"/>
              </a:rPr>
              <a:t>© 2022 API Fund for </a:t>
            </a:r>
            <a:br>
              <a:rPr lang="en-US" sz="1100" kern="1200" dirty="0">
                <a:solidFill>
                  <a:srgbClr val="FFFFFF"/>
                </a:solidFill>
                <a:effectLst/>
                <a:latin typeface="Tahoma" pitchFamily="34" charset="0"/>
                <a:ea typeface="ヒラギノ角ゴ ProN W6"/>
                <a:cs typeface="ヒラギノ角ゴ ProN W6"/>
                <a:sym typeface="Tahoma" pitchFamily="34" charset="0"/>
              </a:rPr>
            </a:br>
            <a:r>
              <a:rPr lang="en-US" sz="1100" kern="1200" dirty="0">
                <a:solidFill>
                  <a:srgbClr val="FFFFFF"/>
                </a:solidFill>
                <a:effectLst/>
                <a:latin typeface="Tahoma" pitchFamily="34" charset="0"/>
                <a:ea typeface="ヒラギノ角ゴ ProN W6"/>
                <a:cs typeface="ヒラギノ角ゴ ProN W6"/>
                <a:sym typeface="Tahoma" pitchFamily="34" charset="0"/>
              </a:rPr>
              <a:t>Payroll Education, Inc</a:t>
            </a:r>
            <a:endParaRPr lang="en-US" sz="1100" b="1" kern="800" baseline="0" dirty="0">
              <a:solidFill>
                <a:srgbClr val="FFFFFF"/>
              </a:solidFill>
            </a:endParaRPr>
          </a:p>
        </p:txBody>
      </p:sp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39662E4-FE4E-472A-AC79-30304F7C5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09" y="5995262"/>
            <a:ext cx="1618735" cy="73152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09600" y="1219200"/>
            <a:ext cx="10972800" cy="2362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9279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a-Left Impact Dark">
    <p:bg>
      <p:bgPr>
        <a:solidFill>
          <a:srgbClr val="27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6FDE0C-8B9D-4E20-99CB-3CEE830C2432}"/>
              </a:ext>
            </a:extLst>
          </p:cNvPr>
          <p:cNvSpPr/>
          <p:nvPr userDrawn="1"/>
        </p:nvSpPr>
        <p:spPr bwMode="auto">
          <a:xfrm>
            <a:off x="6629400" y="0"/>
            <a:ext cx="55626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7010400" y="0"/>
            <a:ext cx="5181600" cy="6858000"/>
          </a:xfrm>
          <a:prstGeom prst="rect">
            <a:avLst/>
          </a:prstGeom>
          <a:ln w="63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8640" y="365125"/>
            <a:ext cx="5394960" cy="132556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9A3F3-39BF-4FFC-A3C0-CF439731D7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0" y="2286000"/>
            <a:ext cx="5394960" cy="4038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 algn="l"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algn="l"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algn="l"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C860DB4-3320-4F93-AF35-3233FEAAF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05E264CD-F409-4268-86F2-8B7CF36C9DC5}"/>
              </a:ext>
            </a:extLst>
          </p:cNvPr>
          <p:cNvSpPr/>
          <p:nvPr userDrawn="1"/>
        </p:nvSpPr>
        <p:spPr bwMode="auto">
          <a:xfrm rot="16200000">
            <a:off x="6126480" y="3246121"/>
            <a:ext cx="640080" cy="365760"/>
          </a:xfrm>
          <a:prstGeom prst="triangle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221554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7b-Left Impact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7010400" y="0"/>
            <a:ext cx="5181600" cy="6858000"/>
          </a:xfrm>
          <a:prstGeom prst="rect">
            <a:avLst/>
          </a:prstGeom>
          <a:ln w="63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548640" y="365125"/>
            <a:ext cx="5394960" cy="132556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9A3F3-39BF-4FFC-A3C0-CF439731D7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0" y="2286000"/>
            <a:ext cx="5394960" cy="4038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FDE0C-8B9D-4E20-99CB-3CEE830C2432}"/>
              </a:ext>
            </a:extLst>
          </p:cNvPr>
          <p:cNvSpPr/>
          <p:nvPr userDrawn="1"/>
        </p:nvSpPr>
        <p:spPr bwMode="auto">
          <a:xfrm>
            <a:off x="6629400" y="0"/>
            <a:ext cx="381000" cy="6858000"/>
          </a:xfrm>
          <a:prstGeom prst="rect">
            <a:avLst/>
          </a:prstGeom>
          <a:solidFill>
            <a:srgbClr val="27002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5D9F15-4A84-4EB1-95B8-D1B3C0F50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D7C4CC07-C775-41A0-8E7D-1DAD2E9DFC95}"/>
              </a:ext>
            </a:extLst>
          </p:cNvPr>
          <p:cNvSpPr/>
          <p:nvPr userDrawn="1"/>
        </p:nvSpPr>
        <p:spPr bwMode="auto">
          <a:xfrm rot="16200000">
            <a:off x="6126480" y="3246121"/>
            <a:ext cx="640080" cy="365760"/>
          </a:xfrm>
          <a:prstGeom prst="triangle">
            <a:avLst/>
          </a:prstGeom>
          <a:solidFill>
            <a:srgbClr val="27002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7056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a-Right Impact Dark">
    <p:bg>
      <p:bgPr>
        <a:solidFill>
          <a:srgbClr val="27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B6FDE0C-8B9D-4E20-99CB-3CEE830C2432}"/>
              </a:ext>
            </a:extLst>
          </p:cNvPr>
          <p:cNvSpPr/>
          <p:nvPr userDrawn="1"/>
        </p:nvSpPr>
        <p:spPr bwMode="auto">
          <a:xfrm>
            <a:off x="-3810" y="0"/>
            <a:ext cx="55626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5181600" cy="6858000"/>
          </a:xfrm>
          <a:prstGeom prst="rect">
            <a:avLst/>
          </a:prstGeom>
          <a:ln w="63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63640" y="365125"/>
            <a:ext cx="5394960" cy="132556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9A3F3-39BF-4FFC-A3C0-CF439731D7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3640" y="2286000"/>
            <a:ext cx="5394960" cy="4038600"/>
          </a:xfrm>
        </p:spPr>
        <p:txBody>
          <a:bodyPr/>
          <a:lstStyle>
            <a:lvl1pPr marL="0" indent="0" algn="ctr">
              <a:buNone/>
              <a:defRPr>
                <a:solidFill>
                  <a:srgbClr val="FFFFFF"/>
                </a:solidFill>
              </a:defRPr>
            </a:lvl1pPr>
            <a:lvl2pPr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FC860DB4-3320-4F93-AF35-3233FEAAF1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Isosceles Triangle 8">
            <a:extLst>
              <a:ext uri="{FF2B5EF4-FFF2-40B4-BE49-F238E27FC236}">
                <a16:creationId xmlns:a16="http://schemas.microsoft.com/office/drawing/2014/main" id="{57F43701-E83D-4787-8549-D5063E2C56F7}"/>
              </a:ext>
            </a:extLst>
          </p:cNvPr>
          <p:cNvSpPr/>
          <p:nvPr userDrawn="1"/>
        </p:nvSpPr>
        <p:spPr bwMode="auto">
          <a:xfrm rot="5400000">
            <a:off x="5414010" y="3246120"/>
            <a:ext cx="640080" cy="365760"/>
          </a:xfrm>
          <a:prstGeom prst="triangle">
            <a:avLst/>
          </a:prstGeom>
          <a:solidFill>
            <a:srgbClr val="FFFFFF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0824325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8b-Right Impact White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0" y="0"/>
            <a:ext cx="5181600" cy="6858000"/>
          </a:xfrm>
          <a:prstGeom prst="rect">
            <a:avLst/>
          </a:prstGeom>
          <a:ln w="6350">
            <a:noFill/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6263640" y="365125"/>
            <a:ext cx="5394960" cy="1325563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059A3F3-39BF-4FFC-A3C0-CF439731D74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3640" y="2286000"/>
            <a:ext cx="5394960" cy="4038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5D9F15-4A84-4EB1-95B8-D1B3C0F500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B6FDE0C-8B9D-4E20-99CB-3CEE830C2432}"/>
              </a:ext>
            </a:extLst>
          </p:cNvPr>
          <p:cNvSpPr/>
          <p:nvPr userDrawn="1"/>
        </p:nvSpPr>
        <p:spPr bwMode="auto">
          <a:xfrm>
            <a:off x="5181600" y="0"/>
            <a:ext cx="381000" cy="6858000"/>
          </a:xfrm>
          <a:prstGeom prst="rect">
            <a:avLst/>
          </a:prstGeom>
          <a:solidFill>
            <a:srgbClr val="27002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defTabSz="914400" eaLnBrk="1" latinLnBrk="0" hangingPunct="1">
              <a:lnSpc>
                <a:spcPct val="100000"/>
              </a:lnSpc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A16A2888-81F0-4495-BD8A-9F98272C39FD}"/>
              </a:ext>
            </a:extLst>
          </p:cNvPr>
          <p:cNvSpPr/>
          <p:nvPr userDrawn="1"/>
        </p:nvSpPr>
        <p:spPr bwMode="auto">
          <a:xfrm rot="5400000">
            <a:off x="5414010" y="3246120"/>
            <a:ext cx="640080" cy="365760"/>
          </a:xfrm>
          <a:prstGeom prst="triangle">
            <a:avLst/>
          </a:prstGeom>
          <a:solidFill>
            <a:srgbClr val="27002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477406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a-Three Images Dark">
    <p:bg>
      <p:bgPr>
        <a:solidFill>
          <a:srgbClr val="27002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Isosceles Triangle 15">
            <a:extLst>
              <a:ext uri="{FF2B5EF4-FFF2-40B4-BE49-F238E27FC236}">
                <a16:creationId xmlns:a16="http://schemas.microsoft.com/office/drawing/2014/main" id="{5E423933-9C94-4E19-B319-A7CD3B2AE19A}"/>
              </a:ext>
            </a:extLst>
          </p:cNvPr>
          <p:cNvSpPr/>
          <p:nvPr userDrawn="1"/>
        </p:nvSpPr>
        <p:spPr bwMode="auto">
          <a:xfrm rot="10800000">
            <a:off x="9654540" y="3444240"/>
            <a:ext cx="640080" cy="274320"/>
          </a:xfrm>
          <a:prstGeom prst="triangl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9A8FC3AC-3F86-4C30-BB8E-2DD428348F7D}"/>
              </a:ext>
            </a:extLst>
          </p:cNvPr>
          <p:cNvSpPr/>
          <p:nvPr userDrawn="1"/>
        </p:nvSpPr>
        <p:spPr bwMode="auto">
          <a:xfrm rot="10800000">
            <a:off x="5775960" y="3444240"/>
            <a:ext cx="640080" cy="274320"/>
          </a:xfrm>
          <a:prstGeom prst="triangl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53200"/>
            <a:ext cx="778933" cy="32570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2E6502D-CD2B-4407-9510-0132CBD04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>
                <a:sym typeface="Arial Black" pitchFamily="34" charset="0"/>
              </a:rPr>
              <a:t>Click to edit Master title style</a:t>
            </a:r>
          </a:p>
        </p:txBody>
      </p:sp>
      <p:sp>
        <p:nvSpPr>
          <p:cNvPr id="25" name="Content Placeholder 9">
            <a:extLst>
              <a:ext uri="{FF2B5EF4-FFF2-40B4-BE49-F238E27FC236}">
                <a16:creationId xmlns:a16="http://schemas.microsoft.com/office/drawing/2014/main" id="{9EC0AAA2-6CE4-4444-A830-F60E698656CA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190999"/>
            <a:ext cx="3200400" cy="2316479"/>
          </a:xfrm>
          <a:prstGeom prst="rect">
            <a:avLst/>
          </a:prstGeom>
          <a:noFill/>
        </p:spPr>
        <p:txBody>
          <a:bodyPr anchor="t"/>
          <a:lstStyle>
            <a:lvl1pPr marL="0" indent="0" algn="ctr">
              <a:buNone/>
              <a:defRPr sz="2400" b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Content Placeholder 9">
            <a:extLst>
              <a:ext uri="{FF2B5EF4-FFF2-40B4-BE49-F238E27FC236}">
                <a16:creationId xmlns:a16="http://schemas.microsoft.com/office/drawing/2014/main" id="{0F3BA50C-8500-4E39-B001-683773D41BB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74380" y="4190999"/>
            <a:ext cx="3200400" cy="2316479"/>
          </a:xfrm>
          <a:prstGeom prst="rect">
            <a:avLst/>
          </a:prstGeom>
          <a:noFill/>
        </p:spPr>
        <p:txBody>
          <a:bodyPr anchor="t"/>
          <a:lstStyle>
            <a:lvl1pPr marL="0" indent="0" algn="ctr">
              <a:buNone/>
              <a:defRPr sz="2400" b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9">
            <a:extLst>
              <a:ext uri="{FF2B5EF4-FFF2-40B4-BE49-F238E27FC236}">
                <a16:creationId xmlns:a16="http://schemas.microsoft.com/office/drawing/2014/main" id="{F9DD725D-A5B6-411E-A8D3-D24DF44ED355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95800" y="4191000"/>
            <a:ext cx="3200400" cy="2316479"/>
          </a:xfrm>
          <a:prstGeom prst="rect">
            <a:avLst/>
          </a:prstGeom>
          <a:noFill/>
        </p:spPr>
        <p:txBody>
          <a:bodyPr anchor="t"/>
          <a:lstStyle>
            <a:lvl1pPr marL="0" indent="0" algn="ctr">
              <a:buNone/>
              <a:defRPr sz="2400" b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2">
            <a:extLst>
              <a:ext uri="{FF2B5EF4-FFF2-40B4-BE49-F238E27FC236}">
                <a16:creationId xmlns:a16="http://schemas.microsoft.com/office/drawing/2014/main" id="{0A34097D-3317-4C45-993A-DE33A92A998D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617220" y="1828800"/>
            <a:ext cx="3185160" cy="1554480"/>
          </a:xfrm>
          <a:prstGeom prst="rect">
            <a:avLst/>
          </a:prstGeom>
          <a:solidFill>
            <a:schemeClr val="bg1"/>
          </a:solidFill>
          <a:ln w="149225"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1" name="Picture Placeholder 2">
            <a:extLst>
              <a:ext uri="{FF2B5EF4-FFF2-40B4-BE49-F238E27FC236}">
                <a16:creationId xmlns:a16="http://schemas.microsoft.com/office/drawing/2014/main" id="{DA576FB8-8E56-4758-ADA6-FD976A013E4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503420" y="1828800"/>
            <a:ext cx="3185160" cy="1554480"/>
          </a:xfrm>
          <a:prstGeom prst="rect">
            <a:avLst/>
          </a:prstGeom>
          <a:solidFill>
            <a:schemeClr val="bg1"/>
          </a:solidFill>
          <a:ln w="149225"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32" name="Picture Placeholder 2">
            <a:extLst>
              <a:ext uri="{FF2B5EF4-FFF2-40B4-BE49-F238E27FC236}">
                <a16:creationId xmlns:a16="http://schemas.microsoft.com/office/drawing/2014/main" id="{E0594812-710B-45CD-9EBA-3758AE64C216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382000" y="1828800"/>
            <a:ext cx="3185160" cy="1554480"/>
          </a:xfrm>
          <a:prstGeom prst="rect">
            <a:avLst/>
          </a:prstGeom>
          <a:solidFill>
            <a:schemeClr val="bg1"/>
          </a:solidFill>
          <a:ln w="149225">
            <a:solidFill>
              <a:srgbClr val="FFFFFF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98C7FC4B-5308-4949-A34B-B71527B6DB64}"/>
              </a:ext>
            </a:extLst>
          </p:cNvPr>
          <p:cNvSpPr/>
          <p:nvPr userDrawn="1"/>
        </p:nvSpPr>
        <p:spPr bwMode="auto">
          <a:xfrm rot="10800000">
            <a:off x="1889761" y="3444239"/>
            <a:ext cx="640080" cy="274320"/>
          </a:xfrm>
          <a:prstGeom prst="triangle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24819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5" grpId="0" animBg="1"/>
      <p:bldP spid="27" grpId="0" build="p">
        <p:tmplLst>
          <p:tmpl lvl="1">
            <p:tnLst>
              <p:par>
                <p:cTn presetID="1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8" grpId="0" build="p">
        <p:tmplLst>
          <p:tmpl lvl="1">
            <p:tnLst>
              <p:par>
                <p:cTn presetID="1" presetClass="entr" presetSubtype="0" fill="hold" nodeType="with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31" grpId="0" animBg="1"/>
      <p:bldP spid="32" grpId="0" animBg="1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9b-Three Images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657B9E49-81C5-4CC0-87A7-9360D3B9A869}"/>
              </a:ext>
            </a:extLst>
          </p:cNvPr>
          <p:cNvSpPr/>
          <p:nvPr userDrawn="1"/>
        </p:nvSpPr>
        <p:spPr bwMode="auto">
          <a:xfrm rot="10800000">
            <a:off x="9654540" y="3444240"/>
            <a:ext cx="640080" cy="274320"/>
          </a:xfrm>
          <a:prstGeom prst="triangle">
            <a:avLst/>
          </a:prstGeom>
          <a:solidFill>
            <a:srgbClr val="27002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7" name="Isosceles Triangle 16">
            <a:extLst>
              <a:ext uri="{FF2B5EF4-FFF2-40B4-BE49-F238E27FC236}">
                <a16:creationId xmlns:a16="http://schemas.microsoft.com/office/drawing/2014/main" id="{CEBF3687-4C6F-4724-8C1B-6CDC492E2868}"/>
              </a:ext>
            </a:extLst>
          </p:cNvPr>
          <p:cNvSpPr/>
          <p:nvPr userDrawn="1"/>
        </p:nvSpPr>
        <p:spPr bwMode="auto">
          <a:xfrm rot="10800000">
            <a:off x="5775960" y="3444240"/>
            <a:ext cx="640080" cy="274320"/>
          </a:xfrm>
          <a:prstGeom prst="triangle">
            <a:avLst/>
          </a:prstGeom>
          <a:solidFill>
            <a:srgbClr val="27002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/>
          </p:nvPr>
        </p:nvSpPr>
        <p:spPr>
          <a:xfrm>
            <a:off x="609600" y="4190999"/>
            <a:ext cx="3200400" cy="2316480"/>
          </a:xfrm>
          <a:prstGeom prst="rect">
            <a:avLst/>
          </a:prstGeom>
          <a:noFill/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53200"/>
            <a:ext cx="778933" cy="32570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8B8A5EC4-9A50-460B-A17C-D9CD83E19F0A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74380" y="4190999"/>
            <a:ext cx="3200400" cy="2316480"/>
          </a:xfrm>
          <a:prstGeom prst="rect">
            <a:avLst/>
          </a:prstGeom>
          <a:noFill/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863860AC-C894-443E-B94A-E0789ED4836E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95800" y="4191000"/>
            <a:ext cx="3200400" cy="2316480"/>
          </a:xfrm>
          <a:prstGeom prst="rect">
            <a:avLst/>
          </a:prstGeom>
          <a:noFill/>
        </p:spPr>
        <p:txBody>
          <a:bodyPr anchor="t"/>
          <a:lstStyle>
            <a:lvl1pPr marL="0" indent="0" algn="ctr">
              <a:buNone/>
              <a:defRPr sz="2400" b="0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itle 5">
            <a:extLst>
              <a:ext uri="{FF2B5EF4-FFF2-40B4-BE49-F238E27FC236}">
                <a16:creationId xmlns:a16="http://schemas.microsoft.com/office/drawing/2014/main" id="{92E6502D-CD2B-4407-9510-0132CBD041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lack" pitchFamily="34" charset="0"/>
              </a:rPr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617220" y="1828800"/>
            <a:ext cx="3185160" cy="1554480"/>
          </a:xfrm>
          <a:prstGeom prst="rect">
            <a:avLst/>
          </a:prstGeom>
          <a:ln w="149225">
            <a:solidFill>
              <a:srgbClr val="27002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A1AA187A-F620-4EF7-9F43-53BCEE995A20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503420" y="1828800"/>
            <a:ext cx="3185160" cy="1554480"/>
          </a:xfrm>
          <a:prstGeom prst="rect">
            <a:avLst/>
          </a:prstGeom>
          <a:ln w="149225">
            <a:solidFill>
              <a:srgbClr val="27002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5" name="Isosceles Triangle 14">
            <a:extLst>
              <a:ext uri="{FF2B5EF4-FFF2-40B4-BE49-F238E27FC236}">
                <a16:creationId xmlns:a16="http://schemas.microsoft.com/office/drawing/2014/main" id="{209754E6-B6FD-4F8D-A249-290C533D2389}"/>
              </a:ext>
            </a:extLst>
          </p:cNvPr>
          <p:cNvSpPr/>
          <p:nvPr userDrawn="1"/>
        </p:nvSpPr>
        <p:spPr bwMode="auto">
          <a:xfrm rot="10800000">
            <a:off x="1889761" y="3444239"/>
            <a:ext cx="640080" cy="274320"/>
          </a:xfrm>
          <a:prstGeom prst="triangle">
            <a:avLst/>
          </a:prstGeom>
          <a:solidFill>
            <a:srgbClr val="270026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0F4CEC5-3D0D-4785-940D-9081965B2DA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382000" y="1828800"/>
            <a:ext cx="3185160" cy="1554480"/>
          </a:xfrm>
          <a:prstGeom prst="rect">
            <a:avLst/>
          </a:prstGeom>
          <a:ln w="149225">
            <a:solidFill>
              <a:srgbClr val="270026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22317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8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17" grpId="0" animBg="1"/>
      <p:bldP spid="16" grpId="0" build="p">
        <p:tmplLst>
          <p:tmpl lvl="1">
            <p:tnLst>
              <p:par>
                <p:cTn presetID="1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8" grpId="0" build="p">
        <p:tmplLst>
          <p:tmpl lvl="1">
            <p:tnLst>
              <p:par>
                <p:cTn presetID="1" presetClass="entr" presetSubtype="0" fill="hold" nodeType="after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8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20" grpId="0" animBg="1"/>
      <p:bldP spid="14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10-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445817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1-Blank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4495800"/>
          </a:xfrm>
        </p:spPr>
        <p:txBody>
          <a:bodyPr/>
          <a:lstStyle>
            <a:lvl1pPr>
              <a:buClrTx/>
              <a:defRPr/>
            </a:lvl1pPr>
            <a:lvl2pPr>
              <a:spcBef>
                <a:spcPts val="1200"/>
              </a:spcBef>
              <a:buClrTx/>
              <a:defRPr sz="2800" b="0"/>
            </a:lvl2pPr>
            <a:lvl3pPr>
              <a:buClrTx/>
              <a:defRPr b="0"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Tit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36220"/>
            <a:ext cx="109728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lack" pitchFamily="34" charset="0"/>
              </a:rPr>
              <a:t>Click to edit Master title style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830389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2-Recap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Title 3"/>
          <p:cNvSpPr txBox="1">
            <a:spLocks/>
          </p:cNvSpPr>
          <p:nvPr userDrawn="1"/>
        </p:nvSpPr>
        <p:spPr>
          <a:xfrm>
            <a:off x="1981200" y="152400"/>
            <a:ext cx="8229600" cy="711081"/>
          </a:xfrm>
          <a:prstGeom prst="rect">
            <a:avLst/>
          </a:prstGeom>
        </p:spPr>
        <p:txBody>
          <a:bodyPr vert="horz" lIns="0" tIns="60949" rIns="0" bIns="60949" rtlCol="0" anchor="ctr">
            <a:noAutofit/>
          </a:bodyPr>
          <a:lstStyle>
            <a:lvl1pPr algn="l" defTabSz="914484" rtl="0" eaLnBrk="1" latinLnBrk="0" hangingPunct="1">
              <a:spcBef>
                <a:spcPct val="0"/>
              </a:spcBef>
              <a:buNone/>
              <a:defRPr sz="270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IN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Recap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6558352-074D-4DB9-89D9-3688DC787BBB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9" name="Isosceles Triangle 18">
            <a:extLst>
              <a:ext uri="{FF2B5EF4-FFF2-40B4-BE49-F238E27FC236}">
                <a16:creationId xmlns:a16="http://schemas.microsoft.com/office/drawing/2014/main" id="{1CE9E6DE-D2F1-407E-A07C-436C1DCECC04}"/>
              </a:ext>
            </a:extLst>
          </p:cNvPr>
          <p:cNvSpPr/>
          <p:nvPr userDrawn="1"/>
        </p:nvSpPr>
        <p:spPr bwMode="auto">
          <a:xfrm rot="5400000">
            <a:off x="-182880" y="3425190"/>
            <a:ext cx="822960" cy="457200"/>
          </a:xfrm>
          <a:prstGeom prst="triangle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0" name="Isosceles Triangle 19">
            <a:extLst>
              <a:ext uri="{FF2B5EF4-FFF2-40B4-BE49-F238E27FC236}">
                <a16:creationId xmlns:a16="http://schemas.microsoft.com/office/drawing/2014/main" id="{E006458B-0FBA-47B5-B526-A863A96B3123}"/>
              </a:ext>
            </a:extLst>
          </p:cNvPr>
          <p:cNvSpPr/>
          <p:nvPr userDrawn="1"/>
        </p:nvSpPr>
        <p:spPr bwMode="auto">
          <a:xfrm rot="16200000">
            <a:off x="11551920" y="3425190"/>
            <a:ext cx="822960" cy="457200"/>
          </a:xfrm>
          <a:prstGeom prst="triangle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1" name="Content Placeholder 7">
            <a:extLst>
              <a:ext uri="{FF2B5EF4-FFF2-40B4-BE49-F238E27FC236}">
                <a16:creationId xmlns:a16="http://schemas.microsoft.com/office/drawing/2014/main" id="{DC4618B2-685E-44AC-9F9F-CC25CCEE3BD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81200" y="1447800"/>
            <a:ext cx="100584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Content Placeholder 7">
            <a:extLst>
              <a:ext uri="{FF2B5EF4-FFF2-40B4-BE49-F238E27FC236}">
                <a16:creationId xmlns:a16="http://schemas.microsoft.com/office/drawing/2014/main" id="{A7E05498-D459-45BC-B576-A1C1C9817AAE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2616200"/>
            <a:ext cx="100584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7" name="Content Placeholder 7">
            <a:extLst>
              <a:ext uri="{FF2B5EF4-FFF2-40B4-BE49-F238E27FC236}">
                <a16:creationId xmlns:a16="http://schemas.microsoft.com/office/drawing/2014/main" id="{C7227A57-D905-43FD-BFA3-5AB234082088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81200" y="3784600"/>
            <a:ext cx="100584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8" name="Content Placeholder 7">
            <a:extLst>
              <a:ext uri="{FF2B5EF4-FFF2-40B4-BE49-F238E27FC236}">
                <a16:creationId xmlns:a16="http://schemas.microsoft.com/office/drawing/2014/main" id="{E356A65B-CE32-4A58-A1AD-A84032A203B0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1200" y="4953000"/>
            <a:ext cx="100584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9" name="Content Placeholder 12">
            <a:extLst>
              <a:ext uri="{FF2B5EF4-FFF2-40B4-BE49-F238E27FC236}">
                <a16:creationId xmlns:a16="http://schemas.microsoft.com/office/drawing/2014/main" id="{F0B1F383-7C84-40A2-9ADC-A0AA65EF1BD6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3429000" y="1638300"/>
            <a:ext cx="6766560" cy="533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Agenda Items</a:t>
            </a:r>
          </a:p>
        </p:txBody>
      </p:sp>
      <p:sp>
        <p:nvSpPr>
          <p:cNvPr id="30" name="Content Placeholder 12">
            <a:extLst>
              <a:ext uri="{FF2B5EF4-FFF2-40B4-BE49-F238E27FC236}">
                <a16:creationId xmlns:a16="http://schemas.microsoft.com/office/drawing/2014/main" id="{A9D56674-C85F-421F-AFBB-41888EABF49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429000" y="2806700"/>
            <a:ext cx="6766560" cy="533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Agenda Items</a:t>
            </a:r>
          </a:p>
        </p:txBody>
      </p:sp>
      <p:sp>
        <p:nvSpPr>
          <p:cNvPr id="31" name="Content Placeholder 12">
            <a:extLst>
              <a:ext uri="{FF2B5EF4-FFF2-40B4-BE49-F238E27FC236}">
                <a16:creationId xmlns:a16="http://schemas.microsoft.com/office/drawing/2014/main" id="{1D08D47C-EFF2-4D04-BEF4-253018E1B94F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3429000" y="3975100"/>
            <a:ext cx="6766560" cy="533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Agenda Items</a:t>
            </a:r>
          </a:p>
        </p:txBody>
      </p:sp>
      <p:sp>
        <p:nvSpPr>
          <p:cNvPr id="32" name="Content Placeholder 12">
            <a:extLst>
              <a:ext uri="{FF2B5EF4-FFF2-40B4-BE49-F238E27FC236}">
                <a16:creationId xmlns:a16="http://schemas.microsoft.com/office/drawing/2014/main" id="{659EE6BB-2C09-4C2F-BB1B-9A50E08AFD9B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3429000" y="5143500"/>
            <a:ext cx="6766560" cy="533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Agenda Items</a:t>
            </a:r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2DFD67E8-CE8E-4CF0-AFD6-164759DE63C0}"/>
              </a:ext>
            </a:extLst>
          </p:cNvPr>
          <p:cNvCxnSpPr>
            <a:cxnSpLocks/>
          </p:cNvCxnSpPr>
          <p:nvPr userDrawn="1"/>
        </p:nvCxnSpPr>
        <p:spPr>
          <a:xfrm>
            <a:off x="1981200" y="2489200"/>
            <a:ext cx="8229600" cy="0"/>
          </a:xfrm>
          <a:prstGeom prst="line">
            <a:avLst/>
          </a:prstGeom>
          <a:ln>
            <a:solidFill>
              <a:srgbClr val="FFFF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CDF0E7A0-CA44-4841-B25A-2A46848EB6DB}"/>
              </a:ext>
            </a:extLst>
          </p:cNvPr>
          <p:cNvCxnSpPr>
            <a:cxnSpLocks/>
          </p:cNvCxnSpPr>
          <p:nvPr userDrawn="1"/>
        </p:nvCxnSpPr>
        <p:spPr>
          <a:xfrm>
            <a:off x="1981200" y="3657600"/>
            <a:ext cx="8229600" cy="0"/>
          </a:xfrm>
          <a:prstGeom prst="line">
            <a:avLst/>
          </a:prstGeom>
          <a:ln>
            <a:solidFill>
              <a:srgbClr val="FFFF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CA617412-C1F9-4662-BD2D-1237D94F8D5D}"/>
              </a:ext>
            </a:extLst>
          </p:cNvPr>
          <p:cNvCxnSpPr>
            <a:cxnSpLocks/>
          </p:cNvCxnSpPr>
          <p:nvPr userDrawn="1"/>
        </p:nvCxnSpPr>
        <p:spPr>
          <a:xfrm>
            <a:off x="1981200" y="4826000"/>
            <a:ext cx="8229600" cy="0"/>
          </a:xfrm>
          <a:prstGeom prst="line">
            <a:avLst/>
          </a:prstGeom>
          <a:ln>
            <a:solidFill>
              <a:srgbClr val="FFFF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57642257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3-Thank You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close up of a logo&#10;&#10;Description automatically generated">
            <a:extLst>
              <a:ext uri="{FF2B5EF4-FFF2-40B4-BE49-F238E27FC236}">
                <a16:creationId xmlns:a16="http://schemas.microsoft.com/office/drawing/2014/main" id="{939662E4-FE4E-472A-AC79-30304F7C592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3309" y="5995262"/>
            <a:ext cx="1618735" cy="731520"/>
          </a:xfrm>
          <a:prstGeom prst="rect">
            <a:avLst/>
          </a:prstGeom>
        </p:spPr>
      </p:pic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609600" y="1066800"/>
            <a:ext cx="10972800" cy="236220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6000" b="1" cap="none" baseline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Click to Edit Master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987DF1-794D-4F11-9ADC-CC6A8B7C898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4307433" y="4389566"/>
            <a:ext cx="3577133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3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1pPr>
            <a:lvl2pPr marL="742950" indent="-285750">
              <a:defRPr sz="3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2pPr>
            <a:lvl3pPr marL="1143000" indent="-228600">
              <a:defRPr sz="3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3pPr>
            <a:lvl4pPr marL="1600200" indent="-228600">
              <a:defRPr sz="3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4pPr>
            <a:lvl5pPr marL="2057400" indent="-228600">
              <a:defRPr sz="3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altLang="en-US" sz="5400" b="1" i="1" dirty="0">
                <a:solidFill>
                  <a:schemeClr val="accent4">
                    <a:lumMod val="50000"/>
                    <a:lumOff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Thank You!</a:t>
            </a:r>
            <a:endParaRPr lang="en-US" altLang="en-US" sz="5400" i="1" dirty="0">
              <a:solidFill>
                <a:schemeClr val="accent4">
                  <a:lumMod val="50000"/>
                  <a:lumOff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8E6F72-DF1D-4855-A559-3B8F0F888B85}"/>
              </a:ext>
            </a:extLst>
          </p:cNvPr>
          <p:cNvSpPr txBox="1"/>
          <p:nvPr userDrawn="1"/>
        </p:nvSpPr>
        <p:spPr>
          <a:xfrm>
            <a:off x="10499792" y="6295895"/>
            <a:ext cx="169220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kern="1200" dirty="0">
                <a:solidFill>
                  <a:srgbClr val="FFFFFF"/>
                </a:solidFill>
                <a:effectLst/>
                <a:latin typeface="Tahoma" pitchFamily="34" charset="0"/>
                <a:ea typeface="ヒラギノ角ゴ ProN W6"/>
                <a:cs typeface="ヒラギノ角ゴ ProN W6"/>
                <a:sym typeface="Tahoma" pitchFamily="34" charset="0"/>
              </a:rPr>
              <a:t>© 2022 API Fund for </a:t>
            </a:r>
            <a:br>
              <a:rPr lang="en-US" sz="1100" kern="1200" dirty="0">
                <a:solidFill>
                  <a:srgbClr val="FFFFFF"/>
                </a:solidFill>
                <a:effectLst/>
                <a:latin typeface="Tahoma" pitchFamily="34" charset="0"/>
                <a:ea typeface="ヒラギノ角ゴ ProN W6"/>
                <a:cs typeface="ヒラギノ角ゴ ProN W6"/>
                <a:sym typeface="Tahoma" pitchFamily="34" charset="0"/>
              </a:rPr>
            </a:br>
            <a:r>
              <a:rPr lang="en-US" sz="1100" kern="1200" dirty="0">
                <a:solidFill>
                  <a:srgbClr val="FFFFFF"/>
                </a:solidFill>
                <a:effectLst/>
                <a:latin typeface="Tahoma" pitchFamily="34" charset="0"/>
                <a:ea typeface="ヒラギノ角ゴ ProN W6"/>
                <a:cs typeface="ヒラギノ角ゴ ProN W6"/>
                <a:sym typeface="Tahoma" pitchFamily="34" charset="0"/>
              </a:rPr>
              <a:t>Payroll Education, Inc</a:t>
            </a:r>
            <a:endParaRPr lang="en-US" sz="1100" b="1" kern="800" baseline="0" dirty="0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20312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a-Speak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7391400" y="0"/>
            <a:ext cx="4800600" cy="685800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536713" y="2819400"/>
            <a:ext cx="6324600" cy="533400"/>
          </a:xfrm>
          <a:prstGeom prst="rect">
            <a:avLst/>
          </a:prstGeom>
          <a:noFill/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536713" y="3512820"/>
            <a:ext cx="6324600" cy="4572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600" b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Title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53200"/>
            <a:ext cx="778933" cy="32570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8" name="Title 5">
            <a:extLst>
              <a:ext uri="{FF2B5EF4-FFF2-40B4-BE49-F238E27FC236}">
                <a16:creationId xmlns:a16="http://schemas.microsoft.com/office/drawing/2014/main" id="{0646377E-09EC-4C43-AAAD-D4C48CC1F7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1973580" y="304800"/>
            <a:ext cx="3291840" cy="78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endParaRPr lang="en-US" dirty="0">
              <a:sym typeface="Arial Black" pitchFamily="34" charset="0"/>
            </a:endParaRP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135976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b-Two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1597152" y="1493184"/>
            <a:ext cx="2688336" cy="384048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243840" y="5455584"/>
            <a:ext cx="5394960" cy="4572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243840" y="5958840"/>
            <a:ext cx="5394960" cy="365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 b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Title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53200"/>
            <a:ext cx="778933" cy="32570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B98C412D-CE7B-41A6-915E-580CE5B5D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50080" y="304800"/>
            <a:ext cx="3291840" cy="78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endParaRPr lang="en-US" dirty="0">
              <a:sym typeface="Arial Black" pitchFamily="34" charset="0"/>
            </a:endParaRP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0F4CEC5-3D0D-4785-940D-9081965B2DA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7906512" y="1493184"/>
            <a:ext cx="2688336" cy="384048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8B8A5EC4-9A50-460B-A17C-D9CD83E19F0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6553200" y="5455584"/>
            <a:ext cx="5394960" cy="45720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6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Name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91ADA96-1B39-4F59-B069-163A56D844E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553200" y="5958840"/>
            <a:ext cx="5394960" cy="365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200" b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2155571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c-Three Speak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sz="quarter" idx="13"/>
          </p:nvPr>
        </p:nvSpPr>
        <p:spPr>
          <a:xfrm>
            <a:off x="824484" y="1630680"/>
            <a:ext cx="2496312" cy="356616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1" hasCustomPrompt="1"/>
          </p:nvPr>
        </p:nvSpPr>
        <p:spPr>
          <a:xfrm>
            <a:off x="152400" y="5320919"/>
            <a:ext cx="3840480" cy="36576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Name</a:t>
            </a:r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2" hasCustomPrompt="1"/>
          </p:nvPr>
        </p:nvSpPr>
        <p:spPr>
          <a:xfrm>
            <a:off x="152400" y="5730240"/>
            <a:ext cx="3840480" cy="365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Title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53200"/>
            <a:ext cx="778933" cy="32570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Title 5">
            <a:extLst>
              <a:ext uri="{FF2B5EF4-FFF2-40B4-BE49-F238E27FC236}">
                <a16:creationId xmlns:a16="http://schemas.microsoft.com/office/drawing/2014/main" id="{B98C412D-CE7B-41A6-915E-580CE5B5D64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450080" y="304800"/>
            <a:ext cx="3291840" cy="780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/>
            </a:lvl1pPr>
          </a:lstStyle>
          <a:p>
            <a:pPr lvl="0"/>
            <a:endParaRPr lang="en-US" dirty="0">
              <a:sym typeface="Arial Black" pitchFamily="34" charset="0"/>
            </a:endParaRPr>
          </a:p>
        </p:txBody>
      </p:sp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10F4CEC5-3D0D-4785-940D-9081965B2DA9}"/>
              </a:ext>
            </a:extLst>
          </p:cNvPr>
          <p:cNvSpPr>
            <a:spLocks noGrp="1" noChangeAspect="1"/>
          </p:cNvSpPr>
          <p:nvPr>
            <p:ph type="pic" sz="quarter" idx="14"/>
          </p:nvPr>
        </p:nvSpPr>
        <p:spPr>
          <a:xfrm>
            <a:off x="8871204" y="1630680"/>
            <a:ext cx="2496312" cy="356616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Content Placeholder 9">
            <a:extLst>
              <a:ext uri="{FF2B5EF4-FFF2-40B4-BE49-F238E27FC236}">
                <a16:creationId xmlns:a16="http://schemas.microsoft.com/office/drawing/2014/main" id="{8B8A5EC4-9A50-460B-A17C-D9CD83E19F0A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8199120" y="5320919"/>
            <a:ext cx="3840480" cy="36576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Name</a:t>
            </a:r>
          </a:p>
        </p:txBody>
      </p:sp>
      <p:sp>
        <p:nvSpPr>
          <p:cNvPr id="17" name="Content Placeholder 11">
            <a:extLst>
              <a:ext uri="{FF2B5EF4-FFF2-40B4-BE49-F238E27FC236}">
                <a16:creationId xmlns:a16="http://schemas.microsoft.com/office/drawing/2014/main" id="{791ADA96-1B39-4F59-B069-163A56D844E5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8199120" y="5730240"/>
            <a:ext cx="3840480" cy="365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Title</a:t>
            </a:r>
          </a:p>
        </p:txBody>
      </p:sp>
      <p:sp>
        <p:nvSpPr>
          <p:cNvPr id="18" name="Content Placeholder 9">
            <a:extLst>
              <a:ext uri="{FF2B5EF4-FFF2-40B4-BE49-F238E27FC236}">
                <a16:creationId xmlns:a16="http://schemas.microsoft.com/office/drawing/2014/main" id="{863860AC-C894-443E-B94A-E0789ED4836E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4175760" y="5320919"/>
            <a:ext cx="3840480" cy="365760"/>
          </a:xfrm>
          <a:prstGeom prst="rect">
            <a:avLst/>
          </a:prstGeom>
          <a:noFill/>
        </p:spPr>
        <p:txBody>
          <a:bodyPr anchor="ctr"/>
          <a:lstStyle>
            <a:lvl1pPr marL="0" indent="0" algn="ctr">
              <a:buNone/>
              <a:defRPr sz="2400" b="1">
                <a:solidFill>
                  <a:schemeClr val="tx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Name</a:t>
            </a:r>
          </a:p>
        </p:txBody>
      </p:sp>
      <p:sp>
        <p:nvSpPr>
          <p:cNvPr id="19" name="Content Placeholder 11">
            <a:extLst>
              <a:ext uri="{FF2B5EF4-FFF2-40B4-BE49-F238E27FC236}">
                <a16:creationId xmlns:a16="http://schemas.microsoft.com/office/drawing/2014/main" id="{FF3031A8-B25E-4724-8A92-E91E4BBE663F}"/>
              </a:ext>
            </a:extLst>
          </p:cNvPr>
          <p:cNvSpPr>
            <a:spLocks noGrp="1"/>
          </p:cNvSpPr>
          <p:nvPr>
            <p:ph sz="quarter" idx="18" hasCustomPrompt="1"/>
          </p:nvPr>
        </p:nvSpPr>
        <p:spPr>
          <a:xfrm>
            <a:off x="4175760" y="5730240"/>
            <a:ext cx="3840480" cy="365760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00" b="0">
                <a:solidFill>
                  <a:schemeClr val="accent4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Instructor Title</a:t>
            </a:r>
          </a:p>
        </p:txBody>
      </p:sp>
      <p:sp>
        <p:nvSpPr>
          <p:cNvPr id="20" name="Picture Placeholder 2">
            <a:extLst>
              <a:ext uri="{FF2B5EF4-FFF2-40B4-BE49-F238E27FC236}">
                <a16:creationId xmlns:a16="http://schemas.microsoft.com/office/drawing/2014/main" id="{A1AA187A-F620-4EF7-9F43-53BCEE995A20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4847844" y="1630680"/>
            <a:ext cx="2496312" cy="3566160"/>
          </a:xfrm>
          <a:prstGeom prst="rect">
            <a:avLst/>
          </a:prstGeom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/>
            </a:lvl1pPr>
          </a:lstStyle>
          <a:p>
            <a:endParaRPr lang="en-US" dirty="0"/>
          </a:p>
        </p:txBody>
      </p:sp>
      <p:sp>
        <p:nvSpPr>
          <p:cNvPr id="13" name="Rectangle 1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46066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-Agenda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1981200" y="1447800"/>
            <a:ext cx="100584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9" name="Content Placeholder 7"/>
          <p:cNvSpPr>
            <a:spLocks noGrp="1"/>
          </p:cNvSpPr>
          <p:nvPr>
            <p:ph sz="quarter" idx="11"/>
          </p:nvPr>
        </p:nvSpPr>
        <p:spPr>
          <a:xfrm>
            <a:off x="1981200" y="2616200"/>
            <a:ext cx="100584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Content Placeholder 7"/>
          <p:cNvSpPr>
            <a:spLocks noGrp="1"/>
          </p:cNvSpPr>
          <p:nvPr>
            <p:ph sz="quarter" idx="12"/>
          </p:nvPr>
        </p:nvSpPr>
        <p:spPr>
          <a:xfrm>
            <a:off x="1981200" y="3784600"/>
            <a:ext cx="100584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" name="Content Placeholder 7"/>
          <p:cNvSpPr>
            <a:spLocks noGrp="1"/>
          </p:cNvSpPr>
          <p:nvPr>
            <p:ph sz="quarter" idx="13"/>
          </p:nvPr>
        </p:nvSpPr>
        <p:spPr>
          <a:xfrm>
            <a:off x="1981200" y="4953000"/>
            <a:ext cx="1005840" cy="914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4800" b="1">
                <a:solidFill>
                  <a:schemeClr val="accent4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 hasCustomPrompt="1"/>
          </p:nvPr>
        </p:nvSpPr>
        <p:spPr>
          <a:xfrm>
            <a:off x="3429000" y="1638300"/>
            <a:ext cx="6766560" cy="533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Agenda Items</a:t>
            </a:r>
          </a:p>
        </p:txBody>
      </p:sp>
      <p:sp>
        <p:nvSpPr>
          <p:cNvPr id="14" name="Content Placeholder 12"/>
          <p:cNvSpPr>
            <a:spLocks noGrp="1"/>
          </p:cNvSpPr>
          <p:nvPr>
            <p:ph sz="quarter" idx="15" hasCustomPrompt="1"/>
          </p:nvPr>
        </p:nvSpPr>
        <p:spPr>
          <a:xfrm>
            <a:off x="3429000" y="2806700"/>
            <a:ext cx="6766560" cy="533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Agenda Items</a:t>
            </a:r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6" hasCustomPrompt="1"/>
          </p:nvPr>
        </p:nvSpPr>
        <p:spPr>
          <a:xfrm>
            <a:off x="3429000" y="3975100"/>
            <a:ext cx="6766560" cy="533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Agenda Items</a:t>
            </a:r>
          </a:p>
        </p:txBody>
      </p:sp>
      <p:sp>
        <p:nvSpPr>
          <p:cNvPr id="16" name="Content Placeholder 12"/>
          <p:cNvSpPr>
            <a:spLocks noGrp="1"/>
          </p:cNvSpPr>
          <p:nvPr>
            <p:ph sz="quarter" idx="17" hasCustomPrompt="1"/>
          </p:nvPr>
        </p:nvSpPr>
        <p:spPr>
          <a:xfrm>
            <a:off x="3429000" y="5143500"/>
            <a:ext cx="6766560" cy="5334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2800" b="0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lvl="0"/>
            <a:r>
              <a:rPr lang="en-US" dirty="0"/>
              <a:t>Insert Agenda Items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8" name="Title 3"/>
          <p:cNvSpPr txBox="1">
            <a:spLocks/>
          </p:cNvSpPr>
          <p:nvPr userDrawn="1"/>
        </p:nvSpPr>
        <p:spPr>
          <a:xfrm>
            <a:off x="1981200" y="152400"/>
            <a:ext cx="8229600" cy="711081"/>
          </a:xfrm>
          <a:prstGeom prst="rect">
            <a:avLst/>
          </a:prstGeom>
        </p:spPr>
        <p:txBody>
          <a:bodyPr vert="horz" lIns="0" tIns="60949" rIns="0" bIns="60949" rtlCol="0" anchor="ctr">
            <a:noAutofit/>
          </a:bodyPr>
          <a:lstStyle>
            <a:lvl1pPr algn="l" defTabSz="914484" rtl="0" eaLnBrk="1" latinLnBrk="0" hangingPunct="1">
              <a:spcBef>
                <a:spcPct val="0"/>
              </a:spcBef>
              <a:buNone/>
              <a:defRPr sz="2701" kern="120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Arial" panose="020B0604020202020204" pitchFamily="34" charset="0"/>
              </a:defRPr>
            </a:lvl1pPr>
          </a:lstStyle>
          <a:p>
            <a:pPr algn="ctr" fontAlgn="auto">
              <a:spcAft>
                <a:spcPts val="0"/>
              </a:spcAft>
            </a:pPr>
            <a:r>
              <a:rPr lang="en-IN" sz="44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Agenda</a:t>
            </a:r>
            <a:endParaRPr lang="en-US" sz="4400" b="1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cxnSp>
        <p:nvCxnSpPr>
          <p:cNvPr id="19" name="Straight Connector 18"/>
          <p:cNvCxnSpPr>
            <a:cxnSpLocks/>
          </p:cNvCxnSpPr>
          <p:nvPr userDrawn="1"/>
        </p:nvCxnSpPr>
        <p:spPr>
          <a:xfrm>
            <a:off x="1981200" y="2489200"/>
            <a:ext cx="8229600" cy="0"/>
          </a:xfrm>
          <a:prstGeom prst="line">
            <a:avLst/>
          </a:prstGeom>
          <a:ln>
            <a:solidFill>
              <a:srgbClr val="FFFF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/>
          </p:cNvCxnSpPr>
          <p:nvPr userDrawn="1"/>
        </p:nvCxnSpPr>
        <p:spPr>
          <a:xfrm>
            <a:off x="1981200" y="3657600"/>
            <a:ext cx="8229600" cy="0"/>
          </a:xfrm>
          <a:prstGeom prst="line">
            <a:avLst/>
          </a:prstGeom>
          <a:ln>
            <a:solidFill>
              <a:srgbClr val="FFFF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 userDrawn="1"/>
        </p:nvCxnSpPr>
        <p:spPr>
          <a:xfrm>
            <a:off x="1981200" y="4826000"/>
            <a:ext cx="8229600" cy="0"/>
          </a:xfrm>
          <a:prstGeom prst="line">
            <a:avLst/>
          </a:prstGeom>
          <a:ln>
            <a:solidFill>
              <a:srgbClr val="FFFFFF"/>
            </a:solidFill>
            <a:tailEnd type="non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25">
            <a:extLst>
              <a:ext uri="{FF2B5EF4-FFF2-40B4-BE49-F238E27FC236}">
                <a16:creationId xmlns:a16="http://schemas.microsoft.com/office/drawing/2014/main" id="{E80CF890-708D-4AA9-B964-E95FBFB42868}"/>
              </a:ext>
            </a:extLst>
          </p:cNvPr>
          <p:cNvSpPr/>
          <p:nvPr userDrawn="1"/>
        </p:nvSpPr>
        <p:spPr bwMode="auto">
          <a:xfrm rot="5400000">
            <a:off x="-182880" y="3425190"/>
            <a:ext cx="822960" cy="457200"/>
          </a:xfrm>
          <a:prstGeom prst="triangle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5390460-2600-4C84-B148-85351890589E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4EC2DB0F-8FAA-4EE7-BDDF-57F57B293CE6}"/>
              </a:ext>
            </a:extLst>
          </p:cNvPr>
          <p:cNvSpPr/>
          <p:nvPr userDrawn="1"/>
        </p:nvSpPr>
        <p:spPr bwMode="auto">
          <a:xfrm rot="16200000">
            <a:off x="11551920" y="3425190"/>
            <a:ext cx="822960" cy="457200"/>
          </a:xfrm>
          <a:prstGeom prst="triangle">
            <a:avLst/>
          </a:prstGeom>
          <a:solidFill>
            <a:schemeClr val="accent3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646956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>
        <p:tmplLst>
          <p:tmpl lvl="1">
            <p:tnLst>
              <p:par>
                <p:cTn presetID="1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9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0" grpId="0" build="p">
        <p:tmplLst>
          <p:tmpl lvl="1">
            <p:tnLst>
              <p:par>
                <p:cTn presetID="1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1" grpId="0" build="p">
        <p:tmplLst>
          <p:tmpl lvl="1">
            <p:tnLst>
              <p:par>
                <p:cTn presetID="1" presetClass="entr" presetSubtype="0" fill="hold" nodeType="clickEffect" nodePh="1">
                  <p:stCondLst>
                    <p:cond delay="0"/>
                  </p:stCondLst>
                  <p:endCondLst>
                    <p:cond delay="0"/>
                  </p:end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1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4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5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  <p:bldP spid="16" grpId="0" build="p">
        <p:tmplLst>
          <p:tmpl lvl="1">
            <p:tnLst>
              <p:par>
                <p:cTn presetID="1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</p:childTnLst>
                </p:cTn>
              </p:par>
            </p:tnLst>
          </p:tmpl>
        </p:tmplLst>
      </p:bldP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a-Section Option 1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048000" y="2971800"/>
            <a:ext cx="8229600" cy="914400"/>
          </a:xfrm>
        </p:spPr>
        <p:txBody>
          <a:bodyPr anchor="ctr"/>
          <a:lstStyle>
            <a:lvl1pPr marL="0" indent="0" algn="ctr">
              <a:buNone/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Section Header Title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2EAA7B9-15DD-454C-A285-027DDD8AA601}"/>
              </a:ext>
            </a:extLst>
          </p:cNvPr>
          <p:cNvGrpSpPr/>
          <p:nvPr userDrawn="1"/>
        </p:nvGrpSpPr>
        <p:grpSpPr>
          <a:xfrm>
            <a:off x="0" y="0"/>
            <a:ext cx="2186940" cy="6858000"/>
            <a:chOff x="0" y="0"/>
            <a:chExt cx="2186940" cy="6858000"/>
          </a:xfrm>
          <a:solidFill>
            <a:schemeClr val="accent4">
              <a:lumMod val="25000"/>
              <a:lumOff val="75000"/>
            </a:schemeClr>
          </a:solidFill>
          <a:effectLst/>
        </p:grpSpPr>
        <p:sp>
          <p:nvSpPr>
            <p:cNvPr id="5" name="Rectangle 4"/>
            <p:cNvSpPr/>
            <p:nvPr userDrawn="1"/>
          </p:nvSpPr>
          <p:spPr>
            <a:xfrm>
              <a:off x="0" y="0"/>
              <a:ext cx="1645920" cy="68580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</a:pPr>
              <a:endParaRPr lang="en-US" sz="1800" dirty="0">
                <a:solidFill>
                  <a:prstClr val="white"/>
                </a:solidFill>
              </a:endParaRPr>
            </a:p>
          </p:txBody>
        </p:sp>
        <p:sp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57D2E32E-A184-443B-86E3-2C95064B2673}"/>
                </a:ext>
              </a:extLst>
            </p:cNvPr>
            <p:cNvSpPr/>
            <p:nvPr userDrawn="1"/>
          </p:nvSpPr>
          <p:spPr bwMode="auto">
            <a:xfrm rot="5400000">
              <a:off x="1455420" y="3154680"/>
              <a:ext cx="914400" cy="548640"/>
            </a:xfrm>
            <a:prstGeom prst="triangle">
              <a:avLst/>
            </a:prstGeom>
            <a:grpFill/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959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b-Section Option 2"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 Placeholder 19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990600" y="2971800"/>
            <a:ext cx="8229600" cy="914400"/>
          </a:xfrm>
        </p:spPr>
        <p:txBody>
          <a:bodyPr anchor="ctr"/>
          <a:lstStyle>
            <a:lvl1pPr marL="0" indent="0" algn="ctr">
              <a:buNone/>
              <a:defRPr sz="4400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dirty="0"/>
              <a:t>Click to Add Section Header Title</a:t>
            </a:r>
          </a:p>
        </p:txBody>
      </p:sp>
      <p:sp>
        <p:nvSpPr>
          <p:cNvPr id="5" name="Rectangle 4"/>
          <p:cNvSpPr/>
          <p:nvPr userDrawn="1"/>
        </p:nvSpPr>
        <p:spPr>
          <a:xfrm>
            <a:off x="10546080" y="0"/>
            <a:ext cx="1645920" cy="68580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prstClr val="white"/>
              </a:solidFill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D4B4623-E99D-4E9A-AD5E-B12B081C1F90}"/>
              </a:ext>
            </a:extLst>
          </p:cNvPr>
          <p:cNvGrpSpPr/>
          <p:nvPr userDrawn="1"/>
        </p:nvGrpSpPr>
        <p:grpSpPr>
          <a:xfrm>
            <a:off x="10543427" y="2971800"/>
            <a:ext cx="548640" cy="914400"/>
            <a:chOff x="10543427" y="2971800"/>
            <a:chExt cx="548640" cy="914400"/>
          </a:xfrm>
        </p:grpSpPr>
        <p:sp useBgFill="1">
          <p:nvSpPr>
            <p:cNvPr id="11" name="Isosceles Triangle 10">
              <a:extLst>
                <a:ext uri="{FF2B5EF4-FFF2-40B4-BE49-F238E27FC236}">
                  <a16:creationId xmlns:a16="http://schemas.microsoft.com/office/drawing/2014/main" id="{57D2E32E-A184-443B-86E3-2C95064B2673}"/>
                </a:ext>
              </a:extLst>
            </p:cNvPr>
            <p:cNvSpPr/>
            <p:nvPr userDrawn="1"/>
          </p:nvSpPr>
          <p:spPr bwMode="auto">
            <a:xfrm rot="5400000">
              <a:off x="10360547" y="3154680"/>
              <a:ext cx="914400" cy="548640"/>
            </a:xfrm>
            <a:prstGeom prst="triangle">
              <a:avLst/>
            </a:prstGeom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  <p:sp useBgFill="1">
          <p:nvSpPr>
            <p:cNvPr id="10" name="Isosceles Triangle 9">
              <a:extLst>
                <a:ext uri="{FF2B5EF4-FFF2-40B4-BE49-F238E27FC236}">
                  <a16:creationId xmlns:a16="http://schemas.microsoft.com/office/drawing/2014/main" id="{A94A820D-AC46-476D-A6B8-BD1AD27220E2}"/>
                </a:ext>
              </a:extLst>
            </p:cNvPr>
            <p:cNvSpPr/>
            <p:nvPr userDrawn="1"/>
          </p:nvSpPr>
          <p:spPr bwMode="auto">
            <a:xfrm rot="5400000">
              <a:off x="10360547" y="3154680"/>
              <a:ext cx="914400" cy="548640"/>
            </a:xfrm>
            <a:prstGeom prst="triangle">
              <a:avLst/>
            </a:prstGeom>
            <a:solidFill>
              <a:srgbClr val="2E002A">
                <a:alpha val="60000"/>
              </a:srgbClr>
            </a:solidFill>
            <a:ln w="1270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914400" eaLnBrk="1" latinLnBrk="0" hangingPunct="1">
                <a:lnSpc>
                  <a:spcPct val="100000"/>
                </a:lnSpc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normalizeH="0" baseline="0">
                <a:ln>
                  <a:noFill/>
                </a:ln>
                <a:effectLst/>
                <a:latin typeface="Arial" charset="0"/>
                <a:ea typeface="ヒラギノ角ゴ ProN W3" charset="0"/>
                <a:cs typeface="ヒラギノ角ゴ ProN W3" charset="0"/>
                <a:sym typeface="Arial" charset="0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 userDrawn="1"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8567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-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4297680"/>
          </a:xfrm>
        </p:spPr>
        <p:txBody>
          <a:bodyPr/>
          <a:lstStyle>
            <a:lvl1pPr>
              <a:buClrTx/>
              <a:defRPr/>
            </a:lvl1pPr>
            <a:lvl2pPr>
              <a:spcBef>
                <a:spcPts val="1200"/>
              </a:spcBef>
              <a:buClrTx/>
              <a:defRPr sz="2800" b="0"/>
            </a:lvl2pPr>
            <a:lvl3pPr>
              <a:buClrTx/>
              <a:defRPr b="0"/>
            </a:lvl3pPr>
            <a:lvl4pPr>
              <a:buClrTx/>
              <a:defRPr/>
            </a:lvl4pPr>
            <a:lvl5pPr>
              <a:buClrTx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Tit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36220"/>
            <a:ext cx="109728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lack" pitchFamily="34" charset="0"/>
              </a:rPr>
              <a:t>Click to edit Master title style</a:t>
            </a: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39599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-Two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609600" y="236220"/>
            <a:ext cx="10972800" cy="118872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5344160" cy="429768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21984" y="1752600"/>
            <a:ext cx="5360416" cy="4297680"/>
          </a:xfrm>
        </p:spPr>
        <p:txBody>
          <a:bodyPr/>
          <a:lstStyle>
            <a:lvl1pPr>
              <a:defRPr sz="2800"/>
            </a:lvl1pPr>
            <a:lvl2pPr>
              <a:defRPr sz="2800"/>
            </a:lvl2pPr>
            <a:lvl3pPr>
              <a:defRPr sz="24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1160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6C5548E-66E7-42F7-B9DE-7B2B35B439C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248399"/>
            <a:ext cx="12192000" cy="609601"/>
          </a:xfrm>
          <a:prstGeom prst="rect">
            <a:avLst/>
          </a:prstGeom>
        </p:spPr>
      </p:pic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13068" y="6553200"/>
            <a:ext cx="778933" cy="325700"/>
          </a:xfrm>
          <a:prstGeom prst="rect">
            <a:avLst/>
          </a:prstGeom>
        </p:spPr>
        <p:txBody>
          <a:bodyPr/>
          <a:lstStyle>
            <a:lvl1pPr algn="r">
              <a:defRPr sz="1200" b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307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752600"/>
            <a:ext cx="10972800" cy="429768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" pitchFamily="34" charset="0"/>
              </a:rPr>
              <a:t>Click to edit Master text styles</a:t>
            </a:r>
          </a:p>
          <a:p>
            <a:pPr lvl="1"/>
            <a:r>
              <a:rPr lang="en-US" dirty="0">
                <a:sym typeface="Arial" pitchFamily="34" charset="0"/>
              </a:rPr>
              <a:t>Second level</a:t>
            </a:r>
          </a:p>
          <a:p>
            <a:pPr lvl="2"/>
            <a:r>
              <a:rPr lang="en-US" dirty="0">
                <a:sym typeface="Arial" pitchFamily="34" charset="0"/>
              </a:rPr>
              <a:t>Third level</a:t>
            </a:r>
          </a:p>
        </p:txBody>
      </p:sp>
      <p:sp>
        <p:nvSpPr>
          <p:cNvPr id="3075" name="Rectangle 5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28600"/>
            <a:ext cx="10972800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>
                <a:sym typeface="Arial Black" pitchFamily="34" charset="0"/>
              </a:rPr>
              <a:t>Click to edit Master title style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9568C282-4BC6-4E96-B8D1-75C98DB9148A}"/>
              </a:ext>
            </a:extLst>
          </p:cNvPr>
          <p:cNvSpPr/>
          <p:nvPr userDrawn="1"/>
        </p:nvSpPr>
        <p:spPr bwMode="auto">
          <a:xfrm>
            <a:off x="609600" y="6400800"/>
            <a:ext cx="822960" cy="457200"/>
          </a:xfrm>
          <a:prstGeom prst="triangle">
            <a:avLst/>
          </a:prstGeom>
          <a:solidFill>
            <a:srgbClr val="440C3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 w="6350" cmpd="sng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3200"/>
          </a:p>
        </p:txBody>
      </p:sp>
      <p:sp>
        <p:nvSpPr>
          <p:cNvPr id="8" name="Isosceles Triangle 7">
            <a:extLst>
              <a:ext uri="{FF2B5EF4-FFF2-40B4-BE49-F238E27FC236}">
                <a16:creationId xmlns:a16="http://schemas.microsoft.com/office/drawing/2014/main" id="{5396F4DD-0591-4226-B522-ADEB226E93AD}"/>
              </a:ext>
            </a:extLst>
          </p:cNvPr>
          <p:cNvSpPr/>
          <p:nvPr userDrawn="1"/>
        </p:nvSpPr>
        <p:spPr bwMode="auto">
          <a:xfrm rot="10800000">
            <a:off x="10759440" y="6248399"/>
            <a:ext cx="822960" cy="457200"/>
          </a:xfrm>
          <a:prstGeom prst="triangle">
            <a:avLst/>
          </a:prstGeom>
          <a:solidFill>
            <a:srgbClr val="440C37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</p:spTree>
    <p:custDataLst>
      <p:tags r:id="rId21"/>
    </p:custDataLst>
    <p:extLst>
      <p:ext uri="{BB962C8B-B14F-4D97-AF65-F5344CB8AC3E}">
        <p14:creationId xmlns:p14="http://schemas.microsoft.com/office/powerpoint/2010/main" val="12398321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8" r:id="rId2"/>
    <p:sldLayoutId id="2147483955" r:id="rId3"/>
    <p:sldLayoutId id="2147483954" r:id="rId4"/>
    <p:sldLayoutId id="2147483944" r:id="rId5"/>
    <p:sldLayoutId id="2147483951" r:id="rId6"/>
    <p:sldLayoutId id="2147483962" r:id="rId7"/>
    <p:sldLayoutId id="2147483934" r:id="rId8"/>
    <p:sldLayoutId id="2147483933" r:id="rId9"/>
    <p:sldLayoutId id="2147483956" r:id="rId10"/>
    <p:sldLayoutId id="2147483957" r:id="rId11"/>
    <p:sldLayoutId id="2147483958" r:id="rId12"/>
    <p:sldLayoutId id="2147483959" r:id="rId13"/>
    <p:sldLayoutId id="2147483961" r:id="rId14"/>
    <p:sldLayoutId id="2147483960" r:id="rId15"/>
    <p:sldLayoutId id="2147483963" r:id="rId16"/>
    <p:sldLayoutId id="2147483949" r:id="rId17"/>
    <p:sldLayoutId id="2147483950" r:id="rId18"/>
    <p:sldLayoutId id="2147483952" r:id="rId19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latin typeface="Tahoma"/>
          <a:ea typeface="+mj-ea"/>
          <a:cs typeface="Tahoma"/>
          <a:sym typeface="Arial Black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-65" charset="0"/>
          <a:ea typeface="ヒラギノ角ゴ ProN W6" charset="0"/>
          <a:cs typeface="Tahoma" pitchFamily="34" charset="0"/>
          <a:sym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-65" charset="0"/>
          <a:ea typeface="ヒラギノ角ゴ ProN W6" charset="0"/>
          <a:cs typeface="Tahoma" pitchFamily="34" charset="0"/>
          <a:sym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-65" charset="0"/>
          <a:ea typeface="ヒラギノ角ゴ ProN W6" charset="0"/>
          <a:cs typeface="Tahoma" pitchFamily="34" charset="0"/>
          <a:sym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Tahoma" pitchFamily="-65" charset="0"/>
          <a:ea typeface="ヒラギノ角ゴ ProN W6" charset="0"/>
          <a:cs typeface="Tahoma" pitchFamily="34" charset="0"/>
          <a:sym typeface="Arial Black" pitchFamily="34" charset="0"/>
        </a:defRPr>
      </a:lvl5pPr>
      <a:lvl6pPr marL="496888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 Black" pitchFamily="34" charset="0"/>
          <a:ea typeface="ヒラギノ角ゴ ProN W6" charset="0"/>
          <a:cs typeface="ヒラギノ角ゴ ProN W6" charset="0"/>
          <a:sym typeface="Arial Black" pitchFamily="34" charset="0"/>
        </a:defRPr>
      </a:lvl6pPr>
      <a:lvl7pPr marL="954088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 Black" pitchFamily="34" charset="0"/>
          <a:ea typeface="ヒラギノ角ゴ ProN W6" charset="0"/>
          <a:cs typeface="ヒラギノ角ゴ ProN W6" charset="0"/>
          <a:sym typeface="Arial Black" pitchFamily="34" charset="0"/>
        </a:defRPr>
      </a:lvl7pPr>
      <a:lvl8pPr marL="1411288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 Black" pitchFamily="34" charset="0"/>
          <a:ea typeface="ヒラギノ角ゴ ProN W6" charset="0"/>
          <a:cs typeface="ヒラギノ角ゴ ProN W6" charset="0"/>
          <a:sym typeface="Arial Black" pitchFamily="34" charset="0"/>
        </a:defRPr>
      </a:lvl8pPr>
      <a:lvl9pPr marL="1868488" algn="l" rtl="0" fontAlgn="base">
        <a:lnSpc>
          <a:spcPct val="80000"/>
        </a:lnSpc>
        <a:spcBef>
          <a:spcPct val="0"/>
        </a:spcBef>
        <a:spcAft>
          <a:spcPct val="0"/>
        </a:spcAft>
        <a:defRPr sz="3600">
          <a:solidFill>
            <a:srgbClr val="FFFFFF"/>
          </a:solidFill>
          <a:latin typeface="Arial Black" pitchFamily="34" charset="0"/>
          <a:ea typeface="ヒラギノ角ゴ ProN W6" charset="0"/>
          <a:cs typeface="ヒラギノ角ゴ ProN W6" charset="0"/>
          <a:sym typeface="Arial Black" pitchFamily="34" charset="0"/>
        </a:defRPr>
      </a:lvl9pPr>
    </p:titleStyle>
    <p:bodyStyle>
      <a:lvl1pPr marL="346075" indent="-346075" algn="l" rtl="0" eaLnBrk="0" fontAlgn="base" hangingPunct="0">
        <a:spcBef>
          <a:spcPts val="1800"/>
        </a:spcBef>
        <a:spcAft>
          <a:spcPct val="0"/>
        </a:spcAft>
        <a:buClr>
          <a:schemeClr val="tx1"/>
        </a:buClr>
        <a:buSzPct val="80000"/>
        <a:buFont typeface="Tahoma" panose="020B0604030504040204" pitchFamily="34" charset="0"/>
        <a:buChar char="►"/>
        <a:defRPr sz="2800" b="1">
          <a:solidFill>
            <a:srgbClr val="000000"/>
          </a:solidFill>
          <a:latin typeface="Tahoma" pitchFamily="34" charset="0"/>
          <a:ea typeface="Tahoma" pitchFamily="34" charset="0"/>
          <a:cs typeface="Tahoma" pitchFamily="34" charset="0"/>
          <a:sym typeface="Arial" pitchFamily="34" charset="0"/>
        </a:defRPr>
      </a:lvl1pPr>
      <a:lvl2pPr marL="796925" indent="-285750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110000"/>
        <a:buFont typeface="Arial" panose="020B0604020202020204" pitchFamily="34" charset="0"/>
        <a:buChar char="•"/>
        <a:defRPr sz="2600">
          <a:solidFill>
            <a:srgbClr val="000000"/>
          </a:solidFill>
          <a:latin typeface="Tahoma" pitchFamily="34" charset="0"/>
          <a:ea typeface="Tahoma" pitchFamily="34" charset="0"/>
          <a:cs typeface="Tahoma" pitchFamily="34" charset="0"/>
          <a:sym typeface="Arial" pitchFamily="34" charset="0"/>
        </a:defRPr>
      </a:lvl2pPr>
      <a:lvl3pPr marL="1258888" indent="-344488" algn="l" rtl="0" eaLnBrk="0" fontAlgn="base" hangingPunct="0">
        <a:spcBef>
          <a:spcPts val="1200"/>
        </a:spcBef>
        <a:spcAft>
          <a:spcPct val="0"/>
        </a:spcAft>
        <a:buClr>
          <a:schemeClr val="tx1"/>
        </a:buClr>
        <a:buSzPct val="75000"/>
        <a:buFont typeface="Courier New" panose="02070309020205020404" pitchFamily="49" charset="0"/>
        <a:buChar char="o"/>
        <a:defRPr sz="2400">
          <a:solidFill>
            <a:srgbClr val="000000"/>
          </a:solidFill>
          <a:latin typeface="Tahoma" pitchFamily="34" charset="0"/>
          <a:ea typeface="Tahoma" pitchFamily="34" charset="0"/>
          <a:cs typeface="Tahoma" pitchFamily="34" charset="0"/>
          <a:sym typeface="Arial" pitchFamily="34" charset="0"/>
        </a:defRPr>
      </a:lvl3pPr>
      <a:lvl4pPr marL="1898650" indent="-358775" algn="l" rtl="0" eaLnBrk="0" fontAlgn="base" hangingPunct="0">
        <a:spcBef>
          <a:spcPct val="35000"/>
        </a:spcBef>
        <a:spcAft>
          <a:spcPct val="0"/>
        </a:spcAft>
        <a:buClr>
          <a:schemeClr val="tx1"/>
        </a:buClr>
        <a:buFont typeface="Wingdings" pitchFamily="2" charset="2"/>
        <a:buChar char="u"/>
        <a:defRPr sz="2000" b="1">
          <a:solidFill>
            <a:srgbClr val="000000"/>
          </a:solidFill>
          <a:latin typeface="Calibri" pitchFamily="34" charset="0"/>
          <a:ea typeface="MS PGothic" pitchFamily="34" charset="-128"/>
          <a:cs typeface="ヒラギノ角ゴ ProN W3" charset="0"/>
          <a:sym typeface="Arial" pitchFamily="34" charset="0"/>
        </a:defRPr>
      </a:lvl4pPr>
      <a:lvl5pPr marL="2241550" indent="-228600" algn="l" rtl="0" eaLnBrk="0" fontAlgn="base" hangingPunct="0">
        <a:spcBef>
          <a:spcPct val="35000"/>
        </a:spcBef>
        <a:spcAft>
          <a:spcPct val="0"/>
        </a:spcAft>
        <a:buClr>
          <a:schemeClr val="tx1"/>
        </a:buClr>
        <a:buFont typeface="Wingdings" pitchFamily="2" charset="2"/>
        <a:buChar char="u"/>
        <a:defRPr sz="2000" b="1">
          <a:solidFill>
            <a:srgbClr val="000000"/>
          </a:solidFill>
          <a:latin typeface="Calibri" pitchFamily="34" charset="0"/>
          <a:ea typeface="MS PGothic" pitchFamily="34" charset="-128"/>
          <a:cs typeface="ヒラギノ角ゴ ProN W3" charset="0"/>
          <a:sym typeface="Arial" pitchFamily="34" charset="0"/>
        </a:defRPr>
      </a:lvl5pPr>
      <a:lvl6pPr marL="25034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 b="1">
          <a:solidFill>
            <a:srgbClr val="FFFFFF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6pPr>
      <a:lvl7pPr marL="29606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 b="1">
          <a:solidFill>
            <a:srgbClr val="FFFFFF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7pPr>
      <a:lvl8pPr marL="34178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 b="1">
          <a:solidFill>
            <a:srgbClr val="FFFFFF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8pPr>
      <a:lvl9pPr marL="3875088" indent="-228600" algn="l" rtl="0" fontAlgn="base">
        <a:spcBef>
          <a:spcPts val="400"/>
        </a:spcBef>
        <a:spcAft>
          <a:spcPct val="0"/>
        </a:spcAft>
        <a:buSzPct val="100000"/>
        <a:buFont typeface="Arial" charset="0"/>
        <a:buChar char="»"/>
        <a:defRPr sz="1600" b="1">
          <a:solidFill>
            <a:srgbClr val="FFFFFF"/>
          </a:solidFill>
          <a:latin typeface="+mn-lt"/>
          <a:ea typeface="ヒラギノ角ゴ ProN W3" charset="0"/>
          <a:cs typeface="ヒラギノ角ゴ ProN W3" charset="0"/>
          <a:sym typeface="Arial" charset="0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4.jpe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Layout" Target="../slideLayouts/slideLayout13.xml"/><Relationship Id="rId1" Type="http://schemas.openxmlformats.org/officeDocument/2006/relationships/themeOverride" Target="../theme/themeOverride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1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9.xml"/><Relationship Id="rId5" Type="http://schemas.microsoft.com/office/2007/relationships/hdphoto" Target="../media/hdphoto5.wdp"/><Relationship Id="rId4" Type="http://schemas.openxmlformats.org/officeDocument/2006/relationships/image" Target="../media/image26.png"/></Relationships>
</file>

<file path=ppt/slides/_rels/slide3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44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8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1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slideLayout" Target="../slideLayouts/slideLayout16.xml"/><Relationship Id="rId1" Type="http://schemas.openxmlformats.org/officeDocument/2006/relationships/themeOverride" Target="../theme/themeOverride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6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E37A6C7-1B28-405B-B361-059876089CD1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Skillful Collaboration</a:t>
            </a:r>
            <a:br>
              <a:rPr lang="en-US" dirty="0"/>
            </a:br>
            <a:r>
              <a:rPr lang="en-US" sz="4200" b="0" i="1" dirty="0">
                <a:latin typeface="Verdana" panose="020B0604030504040204" pitchFamily="34" charset="0"/>
                <a:ea typeface="Verdana" panose="020B0604030504040204" pitchFamily="34" charset="0"/>
              </a:rPr>
              <a:t>Working Together for Success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446174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F946C-4AFD-45F2-9527-CA9DF03D0E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Collaborative Leadership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4ECEDC-9710-4861-A67A-F073B15EF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651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0E5F7FF-2F02-4B2A-9CA5-D1613082F5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wrap="square" anchor="ctr">
            <a:normAutofit/>
          </a:bodyPr>
          <a:lstStyle/>
          <a:p>
            <a:r>
              <a:rPr lang="en-US" dirty="0"/>
              <a:t>Collaborative Leadership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2DAA8BC-388D-4FB4-8CF9-3A1D9750A8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  <a:defRPr/>
            </a:pPr>
            <a:fld id="{A94C26F6-AAC7-4060-BE54-1965A90E2915}" type="slidenum">
              <a:rPr lang="en-US" smtClean="0"/>
              <a:pPr>
                <a:spcAft>
                  <a:spcPts val="600"/>
                </a:spcAft>
                <a:defRPr/>
              </a:pPr>
              <a:t>11</a:t>
            </a:fld>
            <a:endParaRPr lang="en-US"/>
          </a:p>
        </p:txBody>
      </p:sp>
      <p:pic>
        <p:nvPicPr>
          <p:cNvPr id="8" name="Picture 7" descr="Text&#10;&#10;Description automatically generated">
            <a:extLst>
              <a:ext uri="{FF2B5EF4-FFF2-40B4-BE49-F238E27FC236}">
                <a16:creationId xmlns:a16="http://schemas.microsoft.com/office/drawing/2014/main" id="{DC016C19-807C-42D0-99C8-9270E2328E1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05662" y="1264920"/>
            <a:ext cx="9780677" cy="4754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8838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0DC0002-5A85-44A7-B064-30CE2EF5ECF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12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4DE490B-C36B-416F-9F5A-658B4EA1B4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Collaborative Leaders</a:t>
            </a:r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B36C431-A8AC-4E7B-9650-A3D026709372}"/>
              </a:ext>
            </a:extLst>
          </p:cNvPr>
          <p:cNvGrpSpPr/>
          <p:nvPr/>
        </p:nvGrpSpPr>
        <p:grpSpPr>
          <a:xfrm>
            <a:off x="914400" y="1438592"/>
            <a:ext cx="2321809" cy="5029200"/>
            <a:chOff x="914400" y="1524000"/>
            <a:chExt cx="2321809" cy="5029200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0DC1FB5-7CCC-480E-8834-86D338A604C7}"/>
                </a:ext>
              </a:extLst>
            </p:cNvPr>
            <p:cNvSpPr/>
            <p:nvPr/>
          </p:nvSpPr>
          <p:spPr>
            <a:xfrm>
              <a:off x="1031039" y="1524000"/>
              <a:ext cx="2079185" cy="5029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7AD79552-9BDD-4ECF-91C2-EFB72BE71FAD}"/>
                </a:ext>
              </a:extLst>
            </p:cNvPr>
            <p:cNvSpPr txBox="1"/>
            <p:nvPr/>
          </p:nvSpPr>
          <p:spPr>
            <a:xfrm>
              <a:off x="1094925" y="4546937"/>
              <a:ext cx="2103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Reward group achievement</a:t>
              </a:r>
              <a:endParaRPr lang="en-US" sz="2000" kern="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155594AC-5796-4539-B365-AAD1F10D0330}"/>
                </a:ext>
              </a:extLst>
            </p:cNvPr>
            <p:cNvSpPr txBox="1"/>
            <p:nvPr/>
          </p:nvSpPr>
          <p:spPr>
            <a:xfrm>
              <a:off x="1133089" y="3646035"/>
              <a:ext cx="210312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b="1" dirty="0">
                  <a:solidFill>
                    <a:schemeClr val="accent3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Redefine Success</a:t>
              </a:r>
            </a:p>
          </p:txBody>
        </p:sp>
        <p:sp>
          <p:nvSpPr>
            <p:cNvPr id="35" name="Freeform 33">
              <a:extLst>
                <a:ext uri="{FF2B5EF4-FFF2-40B4-BE49-F238E27FC236}">
                  <a16:creationId xmlns:a16="http://schemas.microsoft.com/office/drawing/2014/main" id="{D023CE58-E186-48FE-ACF9-90503E98F955}"/>
                </a:ext>
              </a:extLst>
            </p:cNvPr>
            <p:cNvSpPr/>
            <p:nvPr/>
          </p:nvSpPr>
          <p:spPr>
            <a:xfrm>
              <a:off x="981965" y="2556539"/>
              <a:ext cx="2047865" cy="1043618"/>
            </a:xfrm>
            <a:custGeom>
              <a:avLst/>
              <a:gdLst>
                <a:gd name="connsiteX0" fmla="*/ 50253 w 2048931"/>
                <a:gd name="connsiteY0" fmla="*/ 748196 h 1056120"/>
                <a:gd name="connsiteX1" fmla="*/ 1738376 w 2048931"/>
                <a:gd name="connsiteY1" fmla="*/ 1043618 h 1056120"/>
                <a:gd name="connsiteX2" fmla="*/ 2047865 w 2048931"/>
                <a:gd name="connsiteY2" fmla="*/ 340233 h 1056120"/>
                <a:gd name="connsiteX3" fmla="*/ 1724308 w 2048931"/>
                <a:gd name="connsiteY3" fmla="*/ 2609 h 1056120"/>
                <a:gd name="connsiteX4" fmla="*/ 556690 w 2048931"/>
                <a:gd name="connsiteY4" fmla="*/ 213624 h 1056120"/>
                <a:gd name="connsiteX5" fmla="*/ 50253 w 2048931"/>
                <a:gd name="connsiteY5" fmla="*/ 748196 h 1056120"/>
                <a:gd name="connsiteX0" fmla="*/ 50253 w 2048931"/>
                <a:gd name="connsiteY0" fmla="*/ 748196 h 1043618"/>
                <a:gd name="connsiteX1" fmla="*/ 1738376 w 2048931"/>
                <a:gd name="connsiteY1" fmla="*/ 1043618 h 1043618"/>
                <a:gd name="connsiteX2" fmla="*/ 2047865 w 2048931"/>
                <a:gd name="connsiteY2" fmla="*/ 340233 h 1043618"/>
                <a:gd name="connsiteX3" fmla="*/ 1724308 w 2048931"/>
                <a:gd name="connsiteY3" fmla="*/ 2609 h 1043618"/>
                <a:gd name="connsiteX4" fmla="*/ 556690 w 2048931"/>
                <a:gd name="connsiteY4" fmla="*/ 213624 h 1043618"/>
                <a:gd name="connsiteX5" fmla="*/ 50253 w 2048931"/>
                <a:gd name="connsiteY5" fmla="*/ 748196 h 1043618"/>
                <a:gd name="connsiteX0" fmla="*/ 50253 w 2047865"/>
                <a:gd name="connsiteY0" fmla="*/ 748196 h 1043618"/>
                <a:gd name="connsiteX1" fmla="*/ 1738376 w 2047865"/>
                <a:gd name="connsiteY1" fmla="*/ 1043618 h 1043618"/>
                <a:gd name="connsiteX2" fmla="*/ 2047865 w 2047865"/>
                <a:gd name="connsiteY2" fmla="*/ 340233 h 1043618"/>
                <a:gd name="connsiteX3" fmla="*/ 1724308 w 2047865"/>
                <a:gd name="connsiteY3" fmla="*/ 2609 h 1043618"/>
                <a:gd name="connsiteX4" fmla="*/ 556690 w 2047865"/>
                <a:gd name="connsiteY4" fmla="*/ 213624 h 1043618"/>
                <a:gd name="connsiteX5" fmla="*/ 50253 w 2047865"/>
                <a:gd name="connsiteY5" fmla="*/ 748196 h 1043618"/>
                <a:gd name="connsiteX0" fmla="*/ 50253 w 2047865"/>
                <a:gd name="connsiteY0" fmla="*/ 748196 h 1043618"/>
                <a:gd name="connsiteX1" fmla="*/ 1738376 w 2047865"/>
                <a:gd name="connsiteY1" fmla="*/ 1043618 h 1043618"/>
                <a:gd name="connsiteX2" fmla="*/ 2047865 w 2047865"/>
                <a:gd name="connsiteY2" fmla="*/ 340233 h 1043618"/>
                <a:gd name="connsiteX3" fmla="*/ 1724308 w 2047865"/>
                <a:gd name="connsiteY3" fmla="*/ 2609 h 1043618"/>
                <a:gd name="connsiteX4" fmla="*/ 556690 w 2047865"/>
                <a:gd name="connsiteY4" fmla="*/ 213624 h 1043618"/>
                <a:gd name="connsiteX5" fmla="*/ 50253 w 2047865"/>
                <a:gd name="connsiteY5" fmla="*/ 748196 h 1043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047865" h="1043618">
                  <a:moveTo>
                    <a:pt x="50253" y="748196"/>
                  </a:moveTo>
                  <a:lnTo>
                    <a:pt x="1738376" y="1043618"/>
                  </a:lnTo>
                  <a:lnTo>
                    <a:pt x="2047865" y="340233"/>
                  </a:lnTo>
                  <a:lnTo>
                    <a:pt x="1724308" y="2609"/>
                  </a:lnTo>
                  <a:cubicBezTo>
                    <a:pt x="1475779" y="-18492"/>
                    <a:pt x="833355" y="91704"/>
                    <a:pt x="556690" y="213624"/>
                  </a:cubicBezTo>
                  <a:cubicBezTo>
                    <a:pt x="280025" y="335544"/>
                    <a:pt x="-146695" y="609864"/>
                    <a:pt x="50253" y="748196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tx1">
                    <a:lumMod val="50000"/>
                    <a:lumOff val="50000"/>
                    <a:alpha val="0"/>
                  </a:schemeClr>
                </a:gs>
                <a:gs pos="100000">
                  <a:schemeClr val="tx1">
                    <a:lumMod val="95000"/>
                    <a:lumOff val="5000"/>
                    <a:alpha val="3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Pentagon 6">
              <a:extLst>
                <a:ext uri="{FF2B5EF4-FFF2-40B4-BE49-F238E27FC236}">
                  <a16:creationId xmlns:a16="http://schemas.microsoft.com/office/drawing/2014/main" id="{CD1AD123-12F5-4183-B6B5-4D9ED83C0765}"/>
                </a:ext>
              </a:extLst>
            </p:cNvPr>
            <p:cNvSpPr/>
            <p:nvPr/>
          </p:nvSpPr>
          <p:spPr>
            <a:xfrm>
              <a:off x="1031039" y="1829445"/>
              <a:ext cx="1803007" cy="1475309"/>
            </a:xfrm>
            <a:prstGeom prst="homePlate">
              <a:avLst>
                <a:gd name="adj" fmla="val 24774"/>
              </a:avLst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3719E97-6CCF-4E10-B3EB-B3EEA3C569F3}"/>
                </a:ext>
              </a:extLst>
            </p:cNvPr>
            <p:cNvSpPr/>
            <p:nvPr/>
          </p:nvSpPr>
          <p:spPr>
            <a:xfrm>
              <a:off x="914400" y="2363723"/>
              <a:ext cx="115510" cy="387442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outerShdw blurRad="88900" dist="38100" sx="142000" sy="142000" algn="l" rotWithShape="0">
                <a:prstClr val="black">
                  <a:alpha val="3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81058F5C-9234-4D30-816C-3C574A0F78E0}"/>
              </a:ext>
            </a:extLst>
          </p:cNvPr>
          <p:cNvGrpSpPr/>
          <p:nvPr/>
        </p:nvGrpSpPr>
        <p:grpSpPr>
          <a:xfrm>
            <a:off x="9220200" y="1438592"/>
            <a:ext cx="2376841" cy="5029200"/>
            <a:chOff x="9220200" y="1438592"/>
            <a:chExt cx="2376841" cy="5029200"/>
          </a:xfrm>
        </p:grpSpPr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E7EBD3CF-BBF6-4F61-B0A8-767CB9358D90}"/>
                </a:ext>
              </a:extLst>
            </p:cNvPr>
            <p:cNvGrpSpPr/>
            <p:nvPr/>
          </p:nvGrpSpPr>
          <p:grpSpPr>
            <a:xfrm>
              <a:off x="9220200" y="1438592"/>
              <a:ext cx="2376841" cy="5029200"/>
              <a:chOff x="9220200" y="1524000"/>
              <a:chExt cx="2376841" cy="5029200"/>
            </a:xfrm>
          </p:grpSpPr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398F4A7D-5C40-461E-B4BE-B500B061DBF3}"/>
                  </a:ext>
                </a:extLst>
              </p:cNvPr>
              <p:cNvSpPr/>
              <p:nvPr/>
            </p:nvSpPr>
            <p:spPr>
              <a:xfrm>
                <a:off x="9220200" y="1524000"/>
                <a:ext cx="2079185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3FEBA8BD-A477-4D8A-8032-FCF98821A206}"/>
                  </a:ext>
                </a:extLst>
              </p:cNvPr>
              <p:cNvSpPr txBox="1"/>
              <p:nvPr/>
            </p:nvSpPr>
            <p:spPr>
              <a:xfrm>
                <a:off x="9493919" y="4546937"/>
                <a:ext cx="2103120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Reduce detrimental</a:t>
                </a:r>
              </a:p>
              <a:p>
                <a:pPr algn="ctr"/>
                <a:r>
                  <a:rPr lang="en-US" sz="2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behaviors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B6AE9818-EE67-4852-A4BE-EA586D7E9B6A}"/>
                  </a:ext>
                </a:extLst>
              </p:cNvPr>
              <p:cNvSpPr txBox="1"/>
              <p:nvPr/>
            </p:nvSpPr>
            <p:spPr>
              <a:xfrm>
                <a:off x="9493921" y="3657600"/>
                <a:ext cx="21031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Minimize</a:t>
                </a:r>
                <a:br>
                  <a:rPr lang="en-US" sz="22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200" b="1" dirty="0">
                    <a:solidFill>
                      <a:schemeClr val="bg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Traits</a:t>
                </a:r>
              </a:p>
            </p:txBody>
          </p:sp>
          <p:sp>
            <p:nvSpPr>
              <p:cNvPr id="8" name="Freeform 36">
                <a:extLst>
                  <a:ext uri="{FF2B5EF4-FFF2-40B4-BE49-F238E27FC236}">
                    <a16:creationId xmlns:a16="http://schemas.microsoft.com/office/drawing/2014/main" id="{30ED7797-54FB-43E3-95AA-89DEA709179A}"/>
                  </a:ext>
                </a:extLst>
              </p:cNvPr>
              <p:cNvSpPr/>
              <p:nvPr/>
            </p:nvSpPr>
            <p:spPr>
              <a:xfrm>
                <a:off x="9341802" y="2556539"/>
                <a:ext cx="2047865" cy="1043618"/>
              </a:xfrm>
              <a:custGeom>
                <a:avLst/>
                <a:gdLst>
                  <a:gd name="connsiteX0" fmla="*/ 50253 w 2048931"/>
                  <a:gd name="connsiteY0" fmla="*/ 748196 h 1056120"/>
                  <a:gd name="connsiteX1" fmla="*/ 1738376 w 2048931"/>
                  <a:gd name="connsiteY1" fmla="*/ 1043618 h 1056120"/>
                  <a:gd name="connsiteX2" fmla="*/ 2047865 w 2048931"/>
                  <a:gd name="connsiteY2" fmla="*/ 340233 h 1056120"/>
                  <a:gd name="connsiteX3" fmla="*/ 1724308 w 2048931"/>
                  <a:gd name="connsiteY3" fmla="*/ 2609 h 1056120"/>
                  <a:gd name="connsiteX4" fmla="*/ 556690 w 2048931"/>
                  <a:gd name="connsiteY4" fmla="*/ 213624 h 1056120"/>
                  <a:gd name="connsiteX5" fmla="*/ 50253 w 2048931"/>
                  <a:gd name="connsiteY5" fmla="*/ 748196 h 1056120"/>
                  <a:gd name="connsiteX0" fmla="*/ 50253 w 2048931"/>
                  <a:gd name="connsiteY0" fmla="*/ 748196 h 1043618"/>
                  <a:gd name="connsiteX1" fmla="*/ 1738376 w 2048931"/>
                  <a:gd name="connsiteY1" fmla="*/ 1043618 h 1043618"/>
                  <a:gd name="connsiteX2" fmla="*/ 2047865 w 2048931"/>
                  <a:gd name="connsiteY2" fmla="*/ 340233 h 1043618"/>
                  <a:gd name="connsiteX3" fmla="*/ 1724308 w 2048931"/>
                  <a:gd name="connsiteY3" fmla="*/ 2609 h 1043618"/>
                  <a:gd name="connsiteX4" fmla="*/ 556690 w 2048931"/>
                  <a:gd name="connsiteY4" fmla="*/ 213624 h 1043618"/>
                  <a:gd name="connsiteX5" fmla="*/ 50253 w 2048931"/>
                  <a:gd name="connsiteY5" fmla="*/ 748196 h 1043618"/>
                  <a:gd name="connsiteX0" fmla="*/ 50253 w 2047865"/>
                  <a:gd name="connsiteY0" fmla="*/ 748196 h 1043618"/>
                  <a:gd name="connsiteX1" fmla="*/ 1738376 w 2047865"/>
                  <a:gd name="connsiteY1" fmla="*/ 1043618 h 1043618"/>
                  <a:gd name="connsiteX2" fmla="*/ 2047865 w 2047865"/>
                  <a:gd name="connsiteY2" fmla="*/ 340233 h 1043618"/>
                  <a:gd name="connsiteX3" fmla="*/ 1724308 w 2047865"/>
                  <a:gd name="connsiteY3" fmla="*/ 2609 h 1043618"/>
                  <a:gd name="connsiteX4" fmla="*/ 556690 w 2047865"/>
                  <a:gd name="connsiteY4" fmla="*/ 213624 h 1043618"/>
                  <a:gd name="connsiteX5" fmla="*/ 50253 w 2047865"/>
                  <a:gd name="connsiteY5" fmla="*/ 748196 h 1043618"/>
                  <a:gd name="connsiteX0" fmla="*/ 50253 w 2047865"/>
                  <a:gd name="connsiteY0" fmla="*/ 748196 h 1043618"/>
                  <a:gd name="connsiteX1" fmla="*/ 1738376 w 2047865"/>
                  <a:gd name="connsiteY1" fmla="*/ 1043618 h 1043618"/>
                  <a:gd name="connsiteX2" fmla="*/ 2047865 w 2047865"/>
                  <a:gd name="connsiteY2" fmla="*/ 340233 h 1043618"/>
                  <a:gd name="connsiteX3" fmla="*/ 1724308 w 2047865"/>
                  <a:gd name="connsiteY3" fmla="*/ 2609 h 1043618"/>
                  <a:gd name="connsiteX4" fmla="*/ 556690 w 2047865"/>
                  <a:gd name="connsiteY4" fmla="*/ 213624 h 1043618"/>
                  <a:gd name="connsiteX5" fmla="*/ 50253 w 2047865"/>
                  <a:gd name="connsiteY5" fmla="*/ 748196 h 104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7865" h="1043618">
                    <a:moveTo>
                      <a:pt x="50253" y="748196"/>
                    </a:moveTo>
                    <a:lnTo>
                      <a:pt x="1738376" y="1043618"/>
                    </a:lnTo>
                    <a:lnTo>
                      <a:pt x="2047865" y="340233"/>
                    </a:lnTo>
                    <a:lnTo>
                      <a:pt x="1724308" y="2609"/>
                    </a:lnTo>
                    <a:cubicBezTo>
                      <a:pt x="1475779" y="-18492"/>
                      <a:pt x="833355" y="91704"/>
                      <a:pt x="556690" y="213624"/>
                    </a:cubicBezTo>
                    <a:cubicBezTo>
                      <a:pt x="280025" y="335544"/>
                      <a:pt x="-146695" y="609864"/>
                      <a:pt x="50253" y="74819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alpha val="0"/>
                    </a:schemeClr>
                  </a:gs>
                  <a:gs pos="100000">
                    <a:schemeClr val="tx1">
                      <a:lumMod val="95000"/>
                      <a:lumOff val="5000"/>
                      <a:alpha val="3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9" name="Pentagon 17">
                <a:extLst>
                  <a:ext uri="{FF2B5EF4-FFF2-40B4-BE49-F238E27FC236}">
                    <a16:creationId xmlns:a16="http://schemas.microsoft.com/office/drawing/2014/main" id="{FC813DC4-30C1-47C0-8B89-A7A0645CFACD}"/>
                  </a:ext>
                </a:extLst>
              </p:cNvPr>
              <p:cNvSpPr/>
              <p:nvPr/>
            </p:nvSpPr>
            <p:spPr>
              <a:xfrm>
                <a:off x="9391650" y="1829445"/>
                <a:ext cx="1803007" cy="1475309"/>
              </a:xfrm>
              <a:prstGeom prst="homePlate">
                <a:avLst>
                  <a:gd name="adj" fmla="val 24774"/>
                </a:avLst>
              </a:prstGeom>
              <a:solidFill>
                <a:schemeClr val="bg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5FD157E0-8DF6-488B-9EFC-1EEE6D737C87}"/>
                  </a:ext>
                </a:extLst>
              </p:cNvPr>
              <p:cNvSpPr/>
              <p:nvPr/>
            </p:nvSpPr>
            <p:spPr>
              <a:xfrm>
                <a:off x="9275010" y="2363723"/>
                <a:ext cx="115510" cy="38744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8900" dist="38100" sx="142000" sy="142000" algn="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8" name="Freeform 44">
              <a:extLst>
                <a:ext uri="{FF2B5EF4-FFF2-40B4-BE49-F238E27FC236}">
                  <a16:creationId xmlns:a16="http://schemas.microsoft.com/office/drawing/2014/main" id="{1FD85CAF-344C-4C2B-B78E-E3E65B24F3B4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9865542" y="2016811"/>
              <a:ext cx="731520" cy="894988"/>
            </a:xfrm>
            <a:custGeom>
              <a:avLst/>
              <a:gdLst>
                <a:gd name="T0" fmla="*/ 790 w 790"/>
                <a:gd name="T1" fmla="*/ 338 h 959"/>
                <a:gd name="T2" fmla="*/ 565 w 790"/>
                <a:gd name="T3" fmla="*/ 338 h 959"/>
                <a:gd name="T4" fmla="*/ 565 w 790"/>
                <a:gd name="T5" fmla="*/ 0 h 959"/>
                <a:gd name="T6" fmla="*/ 226 w 790"/>
                <a:gd name="T7" fmla="*/ 0 h 959"/>
                <a:gd name="T8" fmla="*/ 226 w 790"/>
                <a:gd name="T9" fmla="*/ 338 h 959"/>
                <a:gd name="T10" fmla="*/ 0 w 790"/>
                <a:gd name="T11" fmla="*/ 338 h 959"/>
                <a:gd name="T12" fmla="*/ 395 w 790"/>
                <a:gd name="T13" fmla="*/ 733 h 959"/>
                <a:gd name="T14" fmla="*/ 790 w 790"/>
                <a:gd name="T15" fmla="*/ 338 h 959"/>
                <a:gd name="T16" fmla="*/ 0 w 790"/>
                <a:gd name="T17" fmla="*/ 846 h 959"/>
                <a:gd name="T18" fmla="*/ 0 w 790"/>
                <a:gd name="T19" fmla="*/ 959 h 959"/>
                <a:gd name="T20" fmla="*/ 790 w 790"/>
                <a:gd name="T21" fmla="*/ 959 h 959"/>
                <a:gd name="T22" fmla="*/ 790 w 790"/>
                <a:gd name="T23" fmla="*/ 846 h 959"/>
                <a:gd name="T24" fmla="*/ 0 w 790"/>
                <a:gd name="T25" fmla="*/ 846 h 9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90" h="959">
                  <a:moveTo>
                    <a:pt x="790" y="338"/>
                  </a:moveTo>
                  <a:lnTo>
                    <a:pt x="565" y="338"/>
                  </a:lnTo>
                  <a:lnTo>
                    <a:pt x="565" y="0"/>
                  </a:lnTo>
                  <a:lnTo>
                    <a:pt x="226" y="0"/>
                  </a:lnTo>
                  <a:lnTo>
                    <a:pt x="226" y="338"/>
                  </a:lnTo>
                  <a:lnTo>
                    <a:pt x="0" y="338"/>
                  </a:lnTo>
                  <a:lnTo>
                    <a:pt x="395" y="733"/>
                  </a:lnTo>
                  <a:lnTo>
                    <a:pt x="790" y="338"/>
                  </a:lnTo>
                  <a:close/>
                  <a:moveTo>
                    <a:pt x="0" y="846"/>
                  </a:moveTo>
                  <a:lnTo>
                    <a:pt x="0" y="959"/>
                  </a:lnTo>
                  <a:lnTo>
                    <a:pt x="790" y="959"/>
                  </a:lnTo>
                  <a:lnTo>
                    <a:pt x="790" y="846"/>
                  </a:lnTo>
                  <a:lnTo>
                    <a:pt x="0" y="846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</a:pPr>
              <a:endParaRPr lang="es-UY" sz="2400" dirty="0">
                <a:solidFill>
                  <a:schemeClr val="bg1"/>
                </a:solidFill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99A59B9-3678-44FB-9EF2-13CD505700BF}"/>
              </a:ext>
            </a:extLst>
          </p:cNvPr>
          <p:cNvGrpSpPr/>
          <p:nvPr/>
        </p:nvGrpSpPr>
        <p:grpSpPr>
          <a:xfrm>
            <a:off x="6455687" y="1438592"/>
            <a:ext cx="2289491" cy="5029200"/>
            <a:chOff x="6455687" y="1438592"/>
            <a:chExt cx="2289491" cy="5029200"/>
          </a:xfrm>
        </p:grpSpPr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4DD723A8-FEA6-43D8-B7E5-AEBE95CC1569}"/>
                </a:ext>
              </a:extLst>
            </p:cNvPr>
            <p:cNvGrpSpPr/>
            <p:nvPr/>
          </p:nvGrpSpPr>
          <p:grpSpPr>
            <a:xfrm>
              <a:off x="6455687" y="1438592"/>
              <a:ext cx="2289491" cy="5029200"/>
              <a:chOff x="6411189" y="1524000"/>
              <a:chExt cx="2289491" cy="5029200"/>
            </a:xfrm>
          </p:grpSpPr>
          <p:sp>
            <p:nvSpPr>
              <p:cNvPr id="11" name="Rectangle 10">
                <a:extLst>
                  <a:ext uri="{FF2B5EF4-FFF2-40B4-BE49-F238E27FC236}">
                    <a16:creationId xmlns:a16="http://schemas.microsoft.com/office/drawing/2014/main" id="{47B6B659-E3A0-4DFA-8E84-942430BBE69D}"/>
                  </a:ext>
                </a:extLst>
              </p:cNvPr>
              <p:cNvSpPr/>
              <p:nvPr/>
            </p:nvSpPr>
            <p:spPr>
              <a:xfrm>
                <a:off x="6527828" y="1524000"/>
                <a:ext cx="2079185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449EA27A-9647-4AC2-899A-8373B0157487}"/>
                  </a:ext>
                </a:extLst>
              </p:cNvPr>
              <p:cNvSpPr txBox="1"/>
              <p:nvPr/>
            </p:nvSpPr>
            <p:spPr>
              <a:xfrm>
                <a:off x="6597558" y="4546937"/>
                <a:ext cx="21031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With themselves </a:t>
                </a:r>
                <a:br>
                  <a:rPr lang="en-US" sz="2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</a:br>
                <a:r>
                  <a:rPr lang="en-US" sz="2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and others</a:t>
                </a:r>
                <a:endParaRPr lang="en-US" sz="20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A7D5C7E-0D03-4845-986B-F2F18A9E8427}"/>
                  </a:ext>
                </a:extLst>
              </p:cNvPr>
              <p:cNvSpPr txBox="1"/>
              <p:nvPr/>
            </p:nvSpPr>
            <p:spPr>
              <a:xfrm>
                <a:off x="6597560" y="3657600"/>
                <a:ext cx="21031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chemeClr val="accent2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Hold Accountable</a:t>
                </a:r>
              </a:p>
            </p:txBody>
          </p:sp>
          <p:sp>
            <p:nvSpPr>
              <p:cNvPr id="14" name="Freeform 35">
                <a:extLst>
                  <a:ext uri="{FF2B5EF4-FFF2-40B4-BE49-F238E27FC236}">
                    <a16:creationId xmlns:a16="http://schemas.microsoft.com/office/drawing/2014/main" id="{8BCEEDA2-B079-41F7-872A-67CA14105516}"/>
                  </a:ext>
                </a:extLst>
              </p:cNvPr>
              <p:cNvSpPr/>
              <p:nvPr/>
            </p:nvSpPr>
            <p:spPr>
              <a:xfrm>
                <a:off x="6454973" y="2556539"/>
                <a:ext cx="2047865" cy="1043618"/>
              </a:xfrm>
              <a:custGeom>
                <a:avLst/>
                <a:gdLst>
                  <a:gd name="connsiteX0" fmla="*/ 50253 w 2048931"/>
                  <a:gd name="connsiteY0" fmla="*/ 748196 h 1056120"/>
                  <a:gd name="connsiteX1" fmla="*/ 1738376 w 2048931"/>
                  <a:gd name="connsiteY1" fmla="*/ 1043618 h 1056120"/>
                  <a:gd name="connsiteX2" fmla="*/ 2047865 w 2048931"/>
                  <a:gd name="connsiteY2" fmla="*/ 340233 h 1056120"/>
                  <a:gd name="connsiteX3" fmla="*/ 1724308 w 2048931"/>
                  <a:gd name="connsiteY3" fmla="*/ 2609 h 1056120"/>
                  <a:gd name="connsiteX4" fmla="*/ 556690 w 2048931"/>
                  <a:gd name="connsiteY4" fmla="*/ 213624 h 1056120"/>
                  <a:gd name="connsiteX5" fmla="*/ 50253 w 2048931"/>
                  <a:gd name="connsiteY5" fmla="*/ 748196 h 1056120"/>
                  <a:gd name="connsiteX0" fmla="*/ 50253 w 2048931"/>
                  <a:gd name="connsiteY0" fmla="*/ 748196 h 1043618"/>
                  <a:gd name="connsiteX1" fmla="*/ 1738376 w 2048931"/>
                  <a:gd name="connsiteY1" fmla="*/ 1043618 h 1043618"/>
                  <a:gd name="connsiteX2" fmla="*/ 2047865 w 2048931"/>
                  <a:gd name="connsiteY2" fmla="*/ 340233 h 1043618"/>
                  <a:gd name="connsiteX3" fmla="*/ 1724308 w 2048931"/>
                  <a:gd name="connsiteY3" fmla="*/ 2609 h 1043618"/>
                  <a:gd name="connsiteX4" fmla="*/ 556690 w 2048931"/>
                  <a:gd name="connsiteY4" fmla="*/ 213624 h 1043618"/>
                  <a:gd name="connsiteX5" fmla="*/ 50253 w 2048931"/>
                  <a:gd name="connsiteY5" fmla="*/ 748196 h 1043618"/>
                  <a:gd name="connsiteX0" fmla="*/ 50253 w 2047865"/>
                  <a:gd name="connsiteY0" fmla="*/ 748196 h 1043618"/>
                  <a:gd name="connsiteX1" fmla="*/ 1738376 w 2047865"/>
                  <a:gd name="connsiteY1" fmla="*/ 1043618 h 1043618"/>
                  <a:gd name="connsiteX2" fmla="*/ 2047865 w 2047865"/>
                  <a:gd name="connsiteY2" fmla="*/ 340233 h 1043618"/>
                  <a:gd name="connsiteX3" fmla="*/ 1724308 w 2047865"/>
                  <a:gd name="connsiteY3" fmla="*/ 2609 h 1043618"/>
                  <a:gd name="connsiteX4" fmla="*/ 556690 w 2047865"/>
                  <a:gd name="connsiteY4" fmla="*/ 213624 h 1043618"/>
                  <a:gd name="connsiteX5" fmla="*/ 50253 w 2047865"/>
                  <a:gd name="connsiteY5" fmla="*/ 748196 h 1043618"/>
                  <a:gd name="connsiteX0" fmla="*/ 50253 w 2047865"/>
                  <a:gd name="connsiteY0" fmla="*/ 748196 h 1043618"/>
                  <a:gd name="connsiteX1" fmla="*/ 1738376 w 2047865"/>
                  <a:gd name="connsiteY1" fmla="*/ 1043618 h 1043618"/>
                  <a:gd name="connsiteX2" fmla="*/ 2047865 w 2047865"/>
                  <a:gd name="connsiteY2" fmla="*/ 340233 h 1043618"/>
                  <a:gd name="connsiteX3" fmla="*/ 1724308 w 2047865"/>
                  <a:gd name="connsiteY3" fmla="*/ 2609 h 1043618"/>
                  <a:gd name="connsiteX4" fmla="*/ 556690 w 2047865"/>
                  <a:gd name="connsiteY4" fmla="*/ 213624 h 1043618"/>
                  <a:gd name="connsiteX5" fmla="*/ 50253 w 2047865"/>
                  <a:gd name="connsiteY5" fmla="*/ 748196 h 104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7865" h="1043618">
                    <a:moveTo>
                      <a:pt x="50253" y="748196"/>
                    </a:moveTo>
                    <a:lnTo>
                      <a:pt x="1738376" y="1043618"/>
                    </a:lnTo>
                    <a:lnTo>
                      <a:pt x="2047865" y="340233"/>
                    </a:lnTo>
                    <a:lnTo>
                      <a:pt x="1724308" y="2609"/>
                    </a:lnTo>
                    <a:cubicBezTo>
                      <a:pt x="1475779" y="-18492"/>
                      <a:pt x="833355" y="91704"/>
                      <a:pt x="556690" y="213624"/>
                    </a:cubicBezTo>
                    <a:cubicBezTo>
                      <a:pt x="280025" y="335544"/>
                      <a:pt x="-146695" y="609864"/>
                      <a:pt x="50253" y="74819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alpha val="0"/>
                    </a:schemeClr>
                  </a:gs>
                  <a:gs pos="100000">
                    <a:schemeClr val="tx1">
                      <a:lumMod val="95000"/>
                      <a:lumOff val="5000"/>
                      <a:alpha val="3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5" name="Pentagon 21">
                <a:extLst>
                  <a:ext uri="{FF2B5EF4-FFF2-40B4-BE49-F238E27FC236}">
                    <a16:creationId xmlns:a16="http://schemas.microsoft.com/office/drawing/2014/main" id="{A777452B-66B7-4C7F-A32E-2616C89C7456}"/>
                  </a:ext>
                </a:extLst>
              </p:cNvPr>
              <p:cNvSpPr/>
              <p:nvPr/>
            </p:nvSpPr>
            <p:spPr>
              <a:xfrm>
                <a:off x="6527828" y="1829445"/>
                <a:ext cx="1803007" cy="1475309"/>
              </a:xfrm>
              <a:prstGeom prst="homePlate">
                <a:avLst>
                  <a:gd name="adj" fmla="val 24774"/>
                </a:avLst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F35445A2-658B-4ADB-8588-5086550772B9}"/>
                  </a:ext>
                </a:extLst>
              </p:cNvPr>
              <p:cNvSpPr/>
              <p:nvPr/>
            </p:nvSpPr>
            <p:spPr>
              <a:xfrm>
                <a:off x="6411189" y="2363723"/>
                <a:ext cx="115510" cy="38744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8900" dist="38100" sx="142000" sy="142000" algn="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62" name="Freeform 11">
              <a:extLst>
                <a:ext uri="{FF2B5EF4-FFF2-40B4-BE49-F238E27FC236}">
                  <a16:creationId xmlns:a16="http://schemas.microsoft.com/office/drawing/2014/main" id="{2E465460-2D71-4664-B0B8-7E507BAD71A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025640" y="2052825"/>
              <a:ext cx="822960" cy="822960"/>
            </a:xfrm>
            <a:custGeom>
              <a:avLst/>
              <a:gdLst>
                <a:gd name="T0" fmla="*/ 1355 w 4140"/>
                <a:gd name="T1" fmla="*/ 489 h 4136"/>
                <a:gd name="T2" fmla="*/ 1101 w 4140"/>
                <a:gd name="T3" fmla="*/ 565 h 4136"/>
                <a:gd name="T4" fmla="*/ 881 w 4140"/>
                <a:gd name="T5" fmla="*/ 698 h 4136"/>
                <a:gd name="T6" fmla="*/ 699 w 4140"/>
                <a:gd name="T7" fmla="*/ 880 h 4136"/>
                <a:gd name="T8" fmla="*/ 566 w 4140"/>
                <a:gd name="T9" fmla="*/ 1100 h 4136"/>
                <a:gd name="T10" fmla="*/ 489 w 4140"/>
                <a:gd name="T11" fmla="*/ 1354 h 4136"/>
                <a:gd name="T12" fmla="*/ 478 w 4140"/>
                <a:gd name="T13" fmla="*/ 1628 h 4136"/>
                <a:gd name="T14" fmla="*/ 533 w 4140"/>
                <a:gd name="T15" fmla="*/ 1890 h 4136"/>
                <a:gd name="T16" fmla="*/ 649 w 4140"/>
                <a:gd name="T17" fmla="*/ 2123 h 4136"/>
                <a:gd name="T18" fmla="*/ 814 w 4140"/>
                <a:gd name="T19" fmla="*/ 2320 h 4136"/>
                <a:gd name="T20" fmla="*/ 1024 w 4140"/>
                <a:gd name="T21" fmla="*/ 2469 h 4136"/>
                <a:gd name="T22" fmla="*/ 1267 w 4140"/>
                <a:gd name="T23" fmla="*/ 2566 h 4136"/>
                <a:gd name="T24" fmla="*/ 1537 w 4140"/>
                <a:gd name="T25" fmla="*/ 2601 h 4136"/>
                <a:gd name="T26" fmla="*/ 1808 w 4140"/>
                <a:gd name="T27" fmla="*/ 2566 h 4136"/>
                <a:gd name="T28" fmla="*/ 2051 w 4140"/>
                <a:gd name="T29" fmla="*/ 2469 h 4136"/>
                <a:gd name="T30" fmla="*/ 2261 w 4140"/>
                <a:gd name="T31" fmla="*/ 2320 h 4136"/>
                <a:gd name="T32" fmla="*/ 2428 w 4140"/>
                <a:gd name="T33" fmla="*/ 2123 h 4136"/>
                <a:gd name="T34" fmla="*/ 2543 w 4140"/>
                <a:gd name="T35" fmla="*/ 1890 h 4136"/>
                <a:gd name="T36" fmla="*/ 2598 w 4140"/>
                <a:gd name="T37" fmla="*/ 1628 h 4136"/>
                <a:gd name="T38" fmla="*/ 2587 w 4140"/>
                <a:gd name="T39" fmla="*/ 1354 h 4136"/>
                <a:gd name="T40" fmla="*/ 2510 w 4140"/>
                <a:gd name="T41" fmla="*/ 1100 h 4136"/>
                <a:gd name="T42" fmla="*/ 2377 w 4140"/>
                <a:gd name="T43" fmla="*/ 880 h 4136"/>
                <a:gd name="T44" fmla="*/ 2195 w 4140"/>
                <a:gd name="T45" fmla="*/ 698 h 4136"/>
                <a:gd name="T46" fmla="*/ 1973 w 4140"/>
                <a:gd name="T47" fmla="*/ 565 h 4136"/>
                <a:gd name="T48" fmla="*/ 1720 w 4140"/>
                <a:gd name="T49" fmla="*/ 489 h 4136"/>
                <a:gd name="T50" fmla="*/ 1537 w 4140"/>
                <a:gd name="T51" fmla="*/ 0 h 4136"/>
                <a:gd name="T52" fmla="*/ 1755 w 4140"/>
                <a:gd name="T53" fmla="*/ 15 h 4136"/>
                <a:gd name="T54" fmla="*/ 2064 w 4140"/>
                <a:gd name="T55" fmla="*/ 91 h 4136"/>
                <a:gd name="T56" fmla="*/ 2343 w 4140"/>
                <a:gd name="T57" fmla="*/ 227 h 4136"/>
                <a:gd name="T58" fmla="*/ 2588 w 4140"/>
                <a:gd name="T59" fmla="*/ 414 h 4136"/>
                <a:gd name="T60" fmla="*/ 2791 w 4140"/>
                <a:gd name="T61" fmla="*/ 644 h 4136"/>
                <a:gd name="T62" fmla="*/ 2944 w 4140"/>
                <a:gd name="T63" fmla="*/ 914 h 4136"/>
                <a:gd name="T64" fmla="*/ 3041 w 4140"/>
                <a:gd name="T65" fmla="*/ 1213 h 4136"/>
                <a:gd name="T66" fmla="*/ 3075 w 4140"/>
                <a:gd name="T67" fmla="*/ 1535 h 4136"/>
                <a:gd name="T68" fmla="*/ 3045 w 4140"/>
                <a:gd name="T69" fmla="*/ 1839 h 4136"/>
                <a:gd name="T70" fmla="*/ 2957 w 4140"/>
                <a:gd name="T71" fmla="*/ 2122 h 4136"/>
                <a:gd name="T72" fmla="*/ 2816 w 4140"/>
                <a:gd name="T73" fmla="*/ 2378 h 4136"/>
                <a:gd name="T74" fmla="*/ 2768 w 4140"/>
                <a:gd name="T75" fmla="*/ 2601 h 4136"/>
                <a:gd name="T76" fmla="*/ 3785 w 4140"/>
                <a:gd name="T77" fmla="*/ 4136 h 4136"/>
                <a:gd name="T78" fmla="*/ 2530 w 4140"/>
                <a:gd name="T79" fmla="*/ 2695 h 4136"/>
                <a:gd name="T80" fmla="*/ 2298 w 4140"/>
                <a:gd name="T81" fmla="*/ 2866 h 4136"/>
                <a:gd name="T82" fmla="*/ 2032 w 4140"/>
                <a:gd name="T83" fmla="*/ 2989 h 4136"/>
                <a:gd name="T84" fmla="*/ 1741 w 4140"/>
                <a:gd name="T85" fmla="*/ 3058 h 4136"/>
                <a:gd name="T86" fmla="*/ 1428 w 4140"/>
                <a:gd name="T87" fmla="*/ 3068 h 4136"/>
                <a:gd name="T88" fmla="*/ 1112 w 4140"/>
                <a:gd name="T89" fmla="*/ 3013 h 4136"/>
                <a:gd name="T90" fmla="*/ 820 w 4140"/>
                <a:gd name="T91" fmla="*/ 2896 h 4136"/>
                <a:gd name="T92" fmla="*/ 563 w 4140"/>
                <a:gd name="T93" fmla="*/ 2726 h 4136"/>
                <a:gd name="T94" fmla="*/ 346 w 4140"/>
                <a:gd name="T95" fmla="*/ 2509 h 4136"/>
                <a:gd name="T96" fmla="*/ 176 w 4140"/>
                <a:gd name="T97" fmla="*/ 2252 h 4136"/>
                <a:gd name="T98" fmla="*/ 59 w 4140"/>
                <a:gd name="T99" fmla="*/ 1961 h 4136"/>
                <a:gd name="T100" fmla="*/ 4 w 4140"/>
                <a:gd name="T101" fmla="*/ 1646 h 4136"/>
                <a:gd name="T102" fmla="*/ 15 w 4140"/>
                <a:gd name="T103" fmla="*/ 1319 h 4136"/>
                <a:gd name="T104" fmla="*/ 92 w 4140"/>
                <a:gd name="T105" fmla="*/ 1010 h 4136"/>
                <a:gd name="T106" fmla="*/ 227 w 4140"/>
                <a:gd name="T107" fmla="*/ 731 h 4136"/>
                <a:gd name="T108" fmla="*/ 414 w 4140"/>
                <a:gd name="T109" fmla="*/ 486 h 4136"/>
                <a:gd name="T110" fmla="*/ 645 w 4140"/>
                <a:gd name="T111" fmla="*/ 283 h 4136"/>
                <a:gd name="T112" fmla="*/ 915 w 4140"/>
                <a:gd name="T113" fmla="*/ 130 h 4136"/>
                <a:gd name="T114" fmla="*/ 1214 w 4140"/>
                <a:gd name="T115" fmla="*/ 34 h 4136"/>
                <a:gd name="T116" fmla="*/ 1537 w 4140"/>
                <a:gd name="T117" fmla="*/ 0 h 41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4140" h="4136">
                  <a:moveTo>
                    <a:pt x="1537" y="474"/>
                  </a:moveTo>
                  <a:lnTo>
                    <a:pt x="1445" y="478"/>
                  </a:lnTo>
                  <a:lnTo>
                    <a:pt x="1355" y="489"/>
                  </a:lnTo>
                  <a:lnTo>
                    <a:pt x="1267" y="508"/>
                  </a:lnTo>
                  <a:lnTo>
                    <a:pt x="1183" y="533"/>
                  </a:lnTo>
                  <a:lnTo>
                    <a:pt x="1101" y="565"/>
                  </a:lnTo>
                  <a:lnTo>
                    <a:pt x="1024" y="603"/>
                  </a:lnTo>
                  <a:lnTo>
                    <a:pt x="950" y="648"/>
                  </a:lnTo>
                  <a:lnTo>
                    <a:pt x="881" y="698"/>
                  </a:lnTo>
                  <a:lnTo>
                    <a:pt x="814" y="753"/>
                  </a:lnTo>
                  <a:lnTo>
                    <a:pt x="754" y="813"/>
                  </a:lnTo>
                  <a:lnTo>
                    <a:pt x="699" y="880"/>
                  </a:lnTo>
                  <a:lnTo>
                    <a:pt x="649" y="949"/>
                  </a:lnTo>
                  <a:lnTo>
                    <a:pt x="603" y="1023"/>
                  </a:lnTo>
                  <a:lnTo>
                    <a:pt x="566" y="1100"/>
                  </a:lnTo>
                  <a:lnTo>
                    <a:pt x="533" y="1182"/>
                  </a:lnTo>
                  <a:lnTo>
                    <a:pt x="508" y="1266"/>
                  </a:lnTo>
                  <a:lnTo>
                    <a:pt x="489" y="1354"/>
                  </a:lnTo>
                  <a:lnTo>
                    <a:pt x="478" y="1444"/>
                  </a:lnTo>
                  <a:lnTo>
                    <a:pt x="474" y="1535"/>
                  </a:lnTo>
                  <a:lnTo>
                    <a:pt x="478" y="1628"/>
                  </a:lnTo>
                  <a:lnTo>
                    <a:pt x="489" y="1718"/>
                  </a:lnTo>
                  <a:lnTo>
                    <a:pt x="508" y="1806"/>
                  </a:lnTo>
                  <a:lnTo>
                    <a:pt x="533" y="1890"/>
                  </a:lnTo>
                  <a:lnTo>
                    <a:pt x="566" y="1971"/>
                  </a:lnTo>
                  <a:lnTo>
                    <a:pt x="603" y="2049"/>
                  </a:lnTo>
                  <a:lnTo>
                    <a:pt x="649" y="2123"/>
                  </a:lnTo>
                  <a:lnTo>
                    <a:pt x="699" y="2193"/>
                  </a:lnTo>
                  <a:lnTo>
                    <a:pt x="754" y="2259"/>
                  </a:lnTo>
                  <a:lnTo>
                    <a:pt x="814" y="2320"/>
                  </a:lnTo>
                  <a:lnTo>
                    <a:pt x="881" y="2375"/>
                  </a:lnTo>
                  <a:lnTo>
                    <a:pt x="950" y="2425"/>
                  </a:lnTo>
                  <a:lnTo>
                    <a:pt x="1024" y="2469"/>
                  </a:lnTo>
                  <a:lnTo>
                    <a:pt x="1101" y="2508"/>
                  </a:lnTo>
                  <a:lnTo>
                    <a:pt x="1183" y="2541"/>
                  </a:lnTo>
                  <a:lnTo>
                    <a:pt x="1267" y="2566"/>
                  </a:lnTo>
                  <a:lnTo>
                    <a:pt x="1355" y="2584"/>
                  </a:lnTo>
                  <a:lnTo>
                    <a:pt x="1445" y="2596"/>
                  </a:lnTo>
                  <a:lnTo>
                    <a:pt x="1537" y="2601"/>
                  </a:lnTo>
                  <a:lnTo>
                    <a:pt x="1630" y="2596"/>
                  </a:lnTo>
                  <a:lnTo>
                    <a:pt x="1720" y="2584"/>
                  </a:lnTo>
                  <a:lnTo>
                    <a:pt x="1808" y="2566"/>
                  </a:lnTo>
                  <a:lnTo>
                    <a:pt x="1892" y="2541"/>
                  </a:lnTo>
                  <a:lnTo>
                    <a:pt x="1973" y="2508"/>
                  </a:lnTo>
                  <a:lnTo>
                    <a:pt x="2051" y="2469"/>
                  </a:lnTo>
                  <a:lnTo>
                    <a:pt x="2125" y="2425"/>
                  </a:lnTo>
                  <a:lnTo>
                    <a:pt x="2195" y="2375"/>
                  </a:lnTo>
                  <a:lnTo>
                    <a:pt x="2261" y="2320"/>
                  </a:lnTo>
                  <a:lnTo>
                    <a:pt x="2322" y="2259"/>
                  </a:lnTo>
                  <a:lnTo>
                    <a:pt x="2377" y="2193"/>
                  </a:lnTo>
                  <a:lnTo>
                    <a:pt x="2428" y="2123"/>
                  </a:lnTo>
                  <a:lnTo>
                    <a:pt x="2471" y="2049"/>
                  </a:lnTo>
                  <a:lnTo>
                    <a:pt x="2510" y="1971"/>
                  </a:lnTo>
                  <a:lnTo>
                    <a:pt x="2543" y="1890"/>
                  </a:lnTo>
                  <a:lnTo>
                    <a:pt x="2568" y="1806"/>
                  </a:lnTo>
                  <a:lnTo>
                    <a:pt x="2587" y="1718"/>
                  </a:lnTo>
                  <a:lnTo>
                    <a:pt x="2598" y="1628"/>
                  </a:lnTo>
                  <a:lnTo>
                    <a:pt x="2603" y="1535"/>
                  </a:lnTo>
                  <a:lnTo>
                    <a:pt x="2598" y="1444"/>
                  </a:lnTo>
                  <a:lnTo>
                    <a:pt x="2587" y="1354"/>
                  </a:lnTo>
                  <a:lnTo>
                    <a:pt x="2568" y="1266"/>
                  </a:lnTo>
                  <a:lnTo>
                    <a:pt x="2543" y="1182"/>
                  </a:lnTo>
                  <a:lnTo>
                    <a:pt x="2510" y="1100"/>
                  </a:lnTo>
                  <a:lnTo>
                    <a:pt x="2471" y="1023"/>
                  </a:lnTo>
                  <a:lnTo>
                    <a:pt x="2428" y="949"/>
                  </a:lnTo>
                  <a:lnTo>
                    <a:pt x="2377" y="880"/>
                  </a:lnTo>
                  <a:lnTo>
                    <a:pt x="2322" y="813"/>
                  </a:lnTo>
                  <a:lnTo>
                    <a:pt x="2261" y="753"/>
                  </a:lnTo>
                  <a:lnTo>
                    <a:pt x="2195" y="698"/>
                  </a:lnTo>
                  <a:lnTo>
                    <a:pt x="2125" y="648"/>
                  </a:lnTo>
                  <a:lnTo>
                    <a:pt x="2051" y="603"/>
                  </a:lnTo>
                  <a:lnTo>
                    <a:pt x="1973" y="565"/>
                  </a:lnTo>
                  <a:lnTo>
                    <a:pt x="1892" y="533"/>
                  </a:lnTo>
                  <a:lnTo>
                    <a:pt x="1808" y="508"/>
                  </a:lnTo>
                  <a:lnTo>
                    <a:pt x="1720" y="489"/>
                  </a:lnTo>
                  <a:lnTo>
                    <a:pt x="1630" y="478"/>
                  </a:lnTo>
                  <a:lnTo>
                    <a:pt x="1537" y="474"/>
                  </a:lnTo>
                  <a:close/>
                  <a:moveTo>
                    <a:pt x="1537" y="0"/>
                  </a:moveTo>
                  <a:lnTo>
                    <a:pt x="1537" y="0"/>
                  </a:lnTo>
                  <a:lnTo>
                    <a:pt x="1647" y="4"/>
                  </a:lnTo>
                  <a:lnTo>
                    <a:pt x="1755" y="15"/>
                  </a:lnTo>
                  <a:lnTo>
                    <a:pt x="1860" y="34"/>
                  </a:lnTo>
                  <a:lnTo>
                    <a:pt x="1963" y="59"/>
                  </a:lnTo>
                  <a:lnTo>
                    <a:pt x="2064" y="91"/>
                  </a:lnTo>
                  <a:lnTo>
                    <a:pt x="2160" y="130"/>
                  </a:lnTo>
                  <a:lnTo>
                    <a:pt x="2254" y="175"/>
                  </a:lnTo>
                  <a:lnTo>
                    <a:pt x="2343" y="227"/>
                  </a:lnTo>
                  <a:lnTo>
                    <a:pt x="2430" y="283"/>
                  </a:lnTo>
                  <a:lnTo>
                    <a:pt x="2512" y="346"/>
                  </a:lnTo>
                  <a:lnTo>
                    <a:pt x="2588" y="414"/>
                  </a:lnTo>
                  <a:lnTo>
                    <a:pt x="2661" y="486"/>
                  </a:lnTo>
                  <a:lnTo>
                    <a:pt x="2729" y="563"/>
                  </a:lnTo>
                  <a:lnTo>
                    <a:pt x="2791" y="644"/>
                  </a:lnTo>
                  <a:lnTo>
                    <a:pt x="2848" y="731"/>
                  </a:lnTo>
                  <a:lnTo>
                    <a:pt x="2899" y="820"/>
                  </a:lnTo>
                  <a:lnTo>
                    <a:pt x="2944" y="914"/>
                  </a:lnTo>
                  <a:lnTo>
                    <a:pt x="2983" y="1010"/>
                  </a:lnTo>
                  <a:lnTo>
                    <a:pt x="3016" y="1110"/>
                  </a:lnTo>
                  <a:lnTo>
                    <a:pt x="3041" y="1213"/>
                  </a:lnTo>
                  <a:lnTo>
                    <a:pt x="3060" y="1319"/>
                  </a:lnTo>
                  <a:lnTo>
                    <a:pt x="3071" y="1426"/>
                  </a:lnTo>
                  <a:lnTo>
                    <a:pt x="3075" y="1535"/>
                  </a:lnTo>
                  <a:lnTo>
                    <a:pt x="3071" y="1638"/>
                  </a:lnTo>
                  <a:lnTo>
                    <a:pt x="3061" y="1740"/>
                  </a:lnTo>
                  <a:lnTo>
                    <a:pt x="3045" y="1839"/>
                  </a:lnTo>
                  <a:lnTo>
                    <a:pt x="3021" y="1936"/>
                  </a:lnTo>
                  <a:lnTo>
                    <a:pt x="2992" y="2030"/>
                  </a:lnTo>
                  <a:lnTo>
                    <a:pt x="2957" y="2122"/>
                  </a:lnTo>
                  <a:lnTo>
                    <a:pt x="2916" y="2211"/>
                  </a:lnTo>
                  <a:lnTo>
                    <a:pt x="2869" y="2296"/>
                  </a:lnTo>
                  <a:lnTo>
                    <a:pt x="2816" y="2378"/>
                  </a:lnTo>
                  <a:lnTo>
                    <a:pt x="2760" y="2455"/>
                  </a:lnTo>
                  <a:lnTo>
                    <a:pt x="2697" y="2528"/>
                  </a:lnTo>
                  <a:lnTo>
                    <a:pt x="2768" y="2601"/>
                  </a:lnTo>
                  <a:lnTo>
                    <a:pt x="2957" y="2601"/>
                  </a:lnTo>
                  <a:lnTo>
                    <a:pt x="4140" y="3781"/>
                  </a:lnTo>
                  <a:lnTo>
                    <a:pt x="3785" y="4136"/>
                  </a:lnTo>
                  <a:lnTo>
                    <a:pt x="2603" y="2954"/>
                  </a:lnTo>
                  <a:lnTo>
                    <a:pt x="2603" y="2765"/>
                  </a:lnTo>
                  <a:lnTo>
                    <a:pt x="2530" y="2695"/>
                  </a:lnTo>
                  <a:lnTo>
                    <a:pt x="2458" y="2757"/>
                  </a:lnTo>
                  <a:lnTo>
                    <a:pt x="2380" y="2814"/>
                  </a:lnTo>
                  <a:lnTo>
                    <a:pt x="2298" y="2866"/>
                  </a:lnTo>
                  <a:lnTo>
                    <a:pt x="2213" y="2913"/>
                  </a:lnTo>
                  <a:lnTo>
                    <a:pt x="2124" y="2954"/>
                  </a:lnTo>
                  <a:lnTo>
                    <a:pt x="2032" y="2989"/>
                  </a:lnTo>
                  <a:lnTo>
                    <a:pt x="1938" y="3018"/>
                  </a:lnTo>
                  <a:lnTo>
                    <a:pt x="1840" y="3042"/>
                  </a:lnTo>
                  <a:lnTo>
                    <a:pt x="1741" y="3058"/>
                  </a:lnTo>
                  <a:lnTo>
                    <a:pt x="1640" y="3068"/>
                  </a:lnTo>
                  <a:lnTo>
                    <a:pt x="1537" y="3072"/>
                  </a:lnTo>
                  <a:lnTo>
                    <a:pt x="1428" y="3068"/>
                  </a:lnTo>
                  <a:lnTo>
                    <a:pt x="1320" y="3057"/>
                  </a:lnTo>
                  <a:lnTo>
                    <a:pt x="1214" y="3038"/>
                  </a:lnTo>
                  <a:lnTo>
                    <a:pt x="1112" y="3013"/>
                  </a:lnTo>
                  <a:lnTo>
                    <a:pt x="1011" y="2980"/>
                  </a:lnTo>
                  <a:lnTo>
                    <a:pt x="915" y="2942"/>
                  </a:lnTo>
                  <a:lnTo>
                    <a:pt x="820" y="2896"/>
                  </a:lnTo>
                  <a:lnTo>
                    <a:pt x="731" y="2845"/>
                  </a:lnTo>
                  <a:lnTo>
                    <a:pt x="645" y="2789"/>
                  </a:lnTo>
                  <a:lnTo>
                    <a:pt x="563" y="2726"/>
                  </a:lnTo>
                  <a:lnTo>
                    <a:pt x="487" y="2658"/>
                  </a:lnTo>
                  <a:lnTo>
                    <a:pt x="414" y="2586"/>
                  </a:lnTo>
                  <a:lnTo>
                    <a:pt x="346" y="2509"/>
                  </a:lnTo>
                  <a:lnTo>
                    <a:pt x="284" y="2428"/>
                  </a:lnTo>
                  <a:lnTo>
                    <a:pt x="227" y="2341"/>
                  </a:lnTo>
                  <a:lnTo>
                    <a:pt x="176" y="2252"/>
                  </a:lnTo>
                  <a:lnTo>
                    <a:pt x="130" y="2158"/>
                  </a:lnTo>
                  <a:lnTo>
                    <a:pt x="92" y="2062"/>
                  </a:lnTo>
                  <a:lnTo>
                    <a:pt x="59" y="1961"/>
                  </a:lnTo>
                  <a:lnTo>
                    <a:pt x="34" y="1859"/>
                  </a:lnTo>
                  <a:lnTo>
                    <a:pt x="15" y="1753"/>
                  </a:lnTo>
                  <a:lnTo>
                    <a:pt x="4" y="1646"/>
                  </a:lnTo>
                  <a:lnTo>
                    <a:pt x="0" y="1535"/>
                  </a:lnTo>
                  <a:lnTo>
                    <a:pt x="4" y="1426"/>
                  </a:lnTo>
                  <a:lnTo>
                    <a:pt x="15" y="1319"/>
                  </a:lnTo>
                  <a:lnTo>
                    <a:pt x="34" y="1213"/>
                  </a:lnTo>
                  <a:lnTo>
                    <a:pt x="59" y="1110"/>
                  </a:lnTo>
                  <a:lnTo>
                    <a:pt x="92" y="1010"/>
                  </a:lnTo>
                  <a:lnTo>
                    <a:pt x="130" y="914"/>
                  </a:lnTo>
                  <a:lnTo>
                    <a:pt x="176" y="820"/>
                  </a:lnTo>
                  <a:lnTo>
                    <a:pt x="227" y="731"/>
                  </a:lnTo>
                  <a:lnTo>
                    <a:pt x="284" y="644"/>
                  </a:lnTo>
                  <a:lnTo>
                    <a:pt x="346" y="563"/>
                  </a:lnTo>
                  <a:lnTo>
                    <a:pt x="414" y="486"/>
                  </a:lnTo>
                  <a:lnTo>
                    <a:pt x="487" y="414"/>
                  </a:lnTo>
                  <a:lnTo>
                    <a:pt x="563" y="346"/>
                  </a:lnTo>
                  <a:lnTo>
                    <a:pt x="645" y="283"/>
                  </a:lnTo>
                  <a:lnTo>
                    <a:pt x="731" y="227"/>
                  </a:lnTo>
                  <a:lnTo>
                    <a:pt x="820" y="175"/>
                  </a:lnTo>
                  <a:lnTo>
                    <a:pt x="915" y="130"/>
                  </a:lnTo>
                  <a:lnTo>
                    <a:pt x="1011" y="91"/>
                  </a:lnTo>
                  <a:lnTo>
                    <a:pt x="1112" y="59"/>
                  </a:lnTo>
                  <a:lnTo>
                    <a:pt x="1214" y="34"/>
                  </a:lnTo>
                  <a:lnTo>
                    <a:pt x="1320" y="15"/>
                  </a:lnTo>
                  <a:lnTo>
                    <a:pt x="1428" y="4"/>
                  </a:lnTo>
                  <a:lnTo>
                    <a:pt x="1537" y="0"/>
                  </a:ln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64" name="Freeform 22">
            <a:extLst>
              <a:ext uri="{FF2B5EF4-FFF2-40B4-BE49-F238E27FC236}">
                <a16:creationId xmlns:a16="http://schemas.microsoft.com/office/drawing/2014/main" id="{B3630AAC-0152-4EAE-A25C-B9E01DA75BC0}"/>
              </a:ext>
            </a:extLst>
          </p:cNvPr>
          <p:cNvSpPr>
            <a:spLocks noEditPoints="1"/>
          </p:cNvSpPr>
          <p:nvPr/>
        </p:nvSpPr>
        <p:spPr bwMode="auto">
          <a:xfrm>
            <a:off x="1772542" y="2366069"/>
            <a:ext cx="196473" cy="196473"/>
          </a:xfrm>
          <a:custGeom>
            <a:avLst/>
            <a:gdLst>
              <a:gd name="T0" fmla="*/ 66 w 135"/>
              <a:gd name="T1" fmla="*/ 13 h 135"/>
              <a:gd name="T2" fmla="*/ 50 w 135"/>
              <a:gd name="T3" fmla="*/ 46 h 135"/>
              <a:gd name="T4" fmla="*/ 47 w 135"/>
              <a:gd name="T5" fmla="*/ 47 h 135"/>
              <a:gd name="T6" fmla="*/ 13 w 135"/>
              <a:gd name="T7" fmla="*/ 53 h 135"/>
              <a:gd name="T8" fmla="*/ 13 w 135"/>
              <a:gd name="T9" fmla="*/ 58 h 135"/>
              <a:gd name="T10" fmla="*/ 37 w 135"/>
              <a:gd name="T11" fmla="*/ 83 h 135"/>
              <a:gd name="T12" fmla="*/ 33 w 135"/>
              <a:gd name="T13" fmla="*/ 119 h 135"/>
              <a:gd name="T14" fmla="*/ 33 w 135"/>
              <a:gd name="T15" fmla="*/ 122 h 135"/>
              <a:gd name="T16" fmla="*/ 37 w 135"/>
              <a:gd name="T17" fmla="*/ 122 h 135"/>
              <a:gd name="T18" fmla="*/ 67 w 135"/>
              <a:gd name="T19" fmla="*/ 105 h 135"/>
              <a:gd name="T20" fmla="*/ 98 w 135"/>
              <a:gd name="T21" fmla="*/ 122 h 135"/>
              <a:gd name="T22" fmla="*/ 100 w 135"/>
              <a:gd name="T23" fmla="*/ 122 h 135"/>
              <a:gd name="T24" fmla="*/ 102 w 135"/>
              <a:gd name="T25" fmla="*/ 119 h 135"/>
              <a:gd name="T26" fmla="*/ 96 w 135"/>
              <a:gd name="T27" fmla="*/ 83 h 135"/>
              <a:gd name="T28" fmla="*/ 121 w 135"/>
              <a:gd name="T29" fmla="*/ 58 h 135"/>
              <a:gd name="T30" fmla="*/ 122 w 135"/>
              <a:gd name="T31" fmla="*/ 53 h 135"/>
              <a:gd name="T32" fmla="*/ 86 w 135"/>
              <a:gd name="T33" fmla="*/ 47 h 135"/>
              <a:gd name="T34" fmla="*/ 85 w 135"/>
              <a:gd name="T35" fmla="*/ 46 h 135"/>
              <a:gd name="T36" fmla="*/ 69 w 135"/>
              <a:gd name="T37" fmla="*/ 13 h 135"/>
              <a:gd name="T38" fmla="*/ 67 w 135"/>
              <a:gd name="T39" fmla="*/ 0 h 135"/>
              <a:gd name="T40" fmla="*/ 75 w 135"/>
              <a:gd name="T41" fmla="*/ 3 h 135"/>
              <a:gd name="T42" fmla="*/ 80 w 135"/>
              <a:gd name="T43" fmla="*/ 9 h 135"/>
              <a:gd name="T44" fmla="*/ 122 w 135"/>
              <a:gd name="T45" fmla="*/ 40 h 135"/>
              <a:gd name="T46" fmla="*/ 131 w 135"/>
              <a:gd name="T47" fmla="*/ 46 h 135"/>
              <a:gd name="T48" fmla="*/ 135 w 135"/>
              <a:gd name="T49" fmla="*/ 55 h 135"/>
              <a:gd name="T50" fmla="*/ 132 w 135"/>
              <a:gd name="T51" fmla="*/ 62 h 135"/>
              <a:gd name="T52" fmla="*/ 109 w 135"/>
              <a:gd name="T53" fmla="*/ 86 h 135"/>
              <a:gd name="T54" fmla="*/ 115 w 135"/>
              <a:gd name="T55" fmla="*/ 121 h 135"/>
              <a:gd name="T56" fmla="*/ 111 w 135"/>
              <a:gd name="T57" fmla="*/ 129 h 135"/>
              <a:gd name="T58" fmla="*/ 103 w 135"/>
              <a:gd name="T59" fmla="*/ 134 h 135"/>
              <a:gd name="T60" fmla="*/ 96 w 135"/>
              <a:gd name="T61" fmla="*/ 134 h 135"/>
              <a:gd name="T62" fmla="*/ 67 w 135"/>
              <a:gd name="T63" fmla="*/ 119 h 135"/>
              <a:gd name="T64" fmla="*/ 39 w 135"/>
              <a:gd name="T65" fmla="*/ 134 h 135"/>
              <a:gd name="T66" fmla="*/ 31 w 135"/>
              <a:gd name="T67" fmla="*/ 134 h 135"/>
              <a:gd name="T68" fmla="*/ 24 w 135"/>
              <a:gd name="T69" fmla="*/ 129 h 135"/>
              <a:gd name="T70" fmla="*/ 20 w 135"/>
              <a:gd name="T71" fmla="*/ 121 h 135"/>
              <a:gd name="T72" fmla="*/ 26 w 135"/>
              <a:gd name="T73" fmla="*/ 86 h 135"/>
              <a:gd name="T74" fmla="*/ 1 w 135"/>
              <a:gd name="T75" fmla="*/ 62 h 135"/>
              <a:gd name="T76" fmla="*/ 0 w 135"/>
              <a:gd name="T77" fmla="*/ 55 h 135"/>
              <a:gd name="T78" fmla="*/ 4 w 135"/>
              <a:gd name="T79" fmla="*/ 46 h 135"/>
              <a:gd name="T80" fmla="*/ 13 w 135"/>
              <a:gd name="T81" fmla="*/ 40 h 135"/>
              <a:gd name="T82" fmla="*/ 53 w 135"/>
              <a:gd name="T83" fmla="*/ 9 h 135"/>
              <a:gd name="T84" fmla="*/ 59 w 135"/>
              <a:gd name="T85" fmla="*/ 3 h 135"/>
              <a:gd name="T86" fmla="*/ 67 w 135"/>
              <a:gd name="T87" fmla="*/ 0 h 13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</a:cxnLst>
            <a:rect l="0" t="0" r="r" b="b"/>
            <a:pathLst>
              <a:path w="135" h="135">
                <a:moveTo>
                  <a:pt x="67" y="13"/>
                </a:moveTo>
                <a:lnTo>
                  <a:pt x="66" y="13"/>
                </a:lnTo>
                <a:lnTo>
                  <a:pt x="65" y="14"/>
                </a:lnTo>
                <a:lnTo>
                  <a:pt x="50" y="46"/>
                </a:lnTo>
                <a:lnTo>
                  <a:pt x="49" y="46"/>
                </a:lnTo>
                <a:lnTo>
                  <a:pt x="47" y="47"/>
                </a:lnTo>
                <a:lnTo>
                  <a:pt x="14" y="52"/>
                </a:lnTo>
                <a:lnTo>
                  <a:pt x="13" y="53"/>
                </a:lnTo>
                <a:lnTo>
                  <a:pt x="13" y="55"/>
                </a:lnTo>
                <a:lnTo>
                  <a:pt x="13" y="58"/>
                </a:lnTo>
                <a:lnTo>
                  <a:pt x="37" y="82"/>
                </a:lnTo>
                <a:lnTo>
                  <a:pt x="37" y="83"/>
                </a:lnTo>
                <a:lnTo>
                  <a:pt x="39" y="85"/>
                </a:lnTo>
                <a:lnTo>
                  <a:pt x="33" y="119"/>
                </a:lnTo>
                <a:lnTo>
                  <a:pt x="33" y="121"/>
                </a:lnTo>
                <a:lnTo>
                  <a:pt x="33" y="122"/>
                </a:lnTo>
                <a:lnTo>
                  <a:pt x="36" y="122"/>
                </a:lnTo>
                <a:lnTo>
                  <a:pt x="37" y="122"/>
                </a:lnTo>
                <a:lnTo>
                  <a:pt x="66" y="106"/>
                </a:lnTo>
                <a:lnTo>
                  <a:pt x="67" y="105"/>
                </a:lnTo>
                <a:lnTo>
                  <a:pt x="69" y="106"/>
                </a:lnTo>
                <a:lnTo>
                  <a:pt x="98" y="122"/>
                </a:lnTo>
                <a:lnTo>
                  <a:pt x="99" y="122"/>
                </a:lnTo>
                <a:lnTo>
                  <a:pt x="100" y="122"/>
                </a:lnTo>
                <a:lnTo>
                  <a:pt x="102" y="121"/>
                </a:lnTo>
                <a:lnTo>
                  <a:pt x="102" y="119"/>
                </a:lnTo>
                <a:lnTo>
                  <a:pt x="96" y="85"/>
                </a:lnTo>
                <a:lnTo>
                  <a:pt x="96" y="83"/>
                </a:lnTo>
                <a:lnTo>
                  <a:pt x="98" y="82"/>
                </a:lnTo>
                <a:lnTo>
                  <a:pt x="121" y="58"/>
                </a:lnTo>
                <a:lnTo>
                  <a:pt x="122" y="55"/>
                </a:lnTo>
                <a:lnTo>
                  <a:pt x="122" y="53"/>
                </a:lnTo>
                <a:lnTo>
                  <a:pt x="119" y="52"/>
                </a:lnTo>
                <a:lnTo>
                  <a:pt x="86" y="47"/>
                </a:lnTo>
                <a:lnTo>
                  <a:pt x="85" y="46"/>
                </a:lnTo>
                <a:lnTo>
                  <a:pt x="85" y="46"/>
                </a:lnTo>
                <a:lnTo>
                  <a:pt x="70" y="14"/>
                </a:lnTo>
                <a:lnTo>
                  <a:pt x="69" y="13"/>
                </a:lnTo>
                <a:lnTo>
                  <a:pt x="67" y="13"/>
                </a:lnTo>
                <a:close/>
                <a:moveTo>
                  <a:pt x="67" y="0"/>
                </a:moveTo>
                <a:lnTo>
                  <a:pt x="72" y="1"/>
                </a:lnTo>
                <a:lnTo>
                  <a:pt x="75" y="3"/>
                </a:lnTo>
                <a:lnTo>
                  <a:pt x="79" y="6"/>
                </a:lnTo>
                <a:lnTo>
                  <a:pt x="80" y="9"/>
                </a:lnTo>
                <a:lnTo>
                  <a:pt x="93" y="36"/>
                </a:lnTo>
                <a:lnTo>
                  <a:pt x="122" y="40"/>
                </a:lnTo>
                <a:lnTo>
                  <a:pt x="126" y="42"/>
                </a:lnTo>
                <a:lnTo>
                  <a:pt x="131" y="46"/>
                </a:lnTo>
                <a:lnTo>
                  <a:pt x="134" y="50"/>
                </a:lnTo>
                <a:lnTo>
                  <a:pt x="135" y="55"/>
                </a:lnTo>
                <a:lnTo>
                  <a:pt x="134" y="59"/>
                </a:lnTo>
                <a:lnTo>
                  <a:pt x="132" y="62"/>
                </a:lnTo>
                <a:lnTo>
                  <a:pt x="131" y="66"/>
                </a:lnTo>
                <a:lnTo>
                  <a:pt x="109" y="86"/>
                </a:lnTo>
                <a:lnTo>
                  <a:pt x="115" y="116"/>
                </a:lnTo>
                <a:lnTo>
                  <a:pt x="115" y="121"/>
                </a:lnTo>
                <a:lnTo>
                  <a:pt x="113" y="125"/>
                </a:lnTo>
                <a:lnTo>
                  <a:pt x="111" y="129"/>
                </a:lnTo>
                <a:lnTo>
                  <a:pt x="108" y="132"/>
                </a:lnTo>
                <a:lnTo>
                  <a:pt x="103" y="134"/>
                </a:lnTo>
                <a:lnTo>
                  <a:pt x="99" y="135"/>
                </a:lnTo>
                <a:lnTo>
                  <a:pt x="96" y="134"/>
                </a:lnTo>
                <a:lnTo>
                  <a:pt x="92" y="132"/>
                </a:lnTo>
                <a:lnTo>
                  <a:pt x="67" y="119"/>
                </a:lnTo>
                <a:lnTo>
                  <a:pt x="43" y="132"/>
                </a:lnTo>
                <a:lnTo>
                  <a:pt x="39" y="134"/>
                </a:lnTo>
                <a:lnTo>
                  <a:pt x="36" y="135"/>
                </a:lnTo>
                <a:lnTo>
                  <a:pt x="31" y="134"/>
                </a:lnTo>
                <a:lnTo>
                  <a:pt x="27" y="132"/>
                </a:lnTo>
                <a:lnTo>
                  <a:pt x="24" y="129"/>
                </a:lnTo>
                <a:lnTo>
                  <a:pt x="21" y="125"/>
                </a:lnTo>
                <a:lnTo>
                  <a:pt x="20" y="121"/>
                </a:lnTo>
                <a:lnTo>
                  <a:pt x="20" y="116"/>
                </a:lnTo>
                <a:lnTo>
                  <a:pt x="26" y="86"/>
                </a:lnTo>
                <a:lnTo>
                  <a:pt x="4" y="66"/>
                </a:lnTo>
                <a:lnTo>
                  <a:pt x="1" y="62"/>
                </a:lnTo>
                <a:lnTo>
                  <a:pt x="0" y="59"/>
                </a:lnTo>
                <a:lnTo>
                  <a:pt x="0" y="55"/>
                </a:lnTo>
                <a:lnTo>
                  <a:pt x="1" y="50"/>
                </a:lnTo>
                <a:lnTo>
                  <a:pt x="4" y="46"/>
                </a:lnTo>
                <a:lnTo>
                  <a:pt x="7" y="42"/>
                </a:lnTo>
                <a:lnTo>
                  <a:pt x="13" y="40"/>
                </a:lnTo>
                <a:lnTo>
                  <a:pt x="42" y="36"/>
                </a:lnTo>
                <a:lnTo>
                  <a:pt x="53" y="9"/>
                </a:lnTo>
                <a:lnTo>
                  <a:pt x="56" y="6"/>
                </a:lnTo>
                <a:lnTo>
                  <a:pt x="59" y="3"/>
                </a:lnTo>
                <a:lnTo>
                  <a:pt x="63" y="1"/>
                </a:lnTo>
                <a:lnTo>
                  <a:pt x="67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sp>
        <p:nvSpPr>
          <p:cNvPr id="65" name="Freeform 23">
            <a:extLst>
              <a:ext uri="{FF2B5EF4-FFF2-40B4-BE49-F238E27FC236}">
                <a16:creationId xmlns:a16="http://schemas.microsoft.com/office/drawing/2014/main" id="{7A11163A-04B0-427C-AFB5-764A1A869A3F}"/>
              </a:ext>
            </a:extLst>
          </p:cNvPr>
          <p:cNvSpPr>
            <a:spLocks noEditPoints="1"/>
          </p:cNvSpPr>
          <p:nvPr/>
        </p:nvSpPr>
        <p:spPr bwMode="auto">
          <a:xfrm>
            <a:off x="1452365" y="2025884"/>
            <a:ext cx="833917" cy="940158"/>
          </a:xfrm>
          <a:custGeom>
            <a:avLst/>
            <a:gdLst>
              <a:gd name="T0" fmla="*/ 165 w 573"/>
              <a:gd name="T1" fmla="*/ 598 h 646"/>
              <a:gd name="T2" fmla="*/ 385 w 573"/>
              <a:gd name="T3" fmla="*/ 622 h 646"/>
              <a:gd name="T4" fmla="*/ 405 w 573"/>
              <a:gd name="T5" fmla="*/ 585 h 646"/>
              <a:gd name="T6" fmla="*/ 239 w 573"/>
              <a:gd name="T7" fmla="*/ 524 h 646"/>
              <a:gd name="T8" fmla="*/ 239 w 573"/>
              <a:gd name="T9" fmla="*/ 524 h 646"/>
              <a:gd name="T10" fmla="*/ 299 w 573"/>
              <a:gd name="T11" fmla="*/ 438 h 646"/>
              <a:gd name="T12" fmla="*/ 430 w 573"/>
              <a:gd name="T13" fmla="*/ 261 h 646"/>
              <a:gd name="T14" fmla="*/ 499 w 573"/>
              <a:gd name="T15" fmla="*/ 135 h 646"/>
              <a:gd name="T16" fmla="*/ 98 w 573"/>
              <a:gd name="T17" fmla="*/ 205 h 646"/>
              <a:gd name="T18" fmla="*/ 75 w 573"/>
              <a:gd name="T19" fmla="*/ 135 h 646"/>
              <a:gd name="T20" fmla="*/ 522 w 573"/>
              <a:gd name="T21" fmla="*/ 149 h 646"/>
              <a:gd name="T22" fmla="*/ 448 w 573"/>
              <a:gd name="T23" fmla="*/ 278 h 646"/>
              <a:gd name="T24" fmla="*/ 473 w 573"/>
              <a:gd name="T25" fmla="*/ 288 h 646"/>
              <a:gd name="T26" fmla="*/ 546 w 573"/>
              <a:gd name="T27" fmla="*/ 150 h 646"/>
              <a:gd name="T28" fmla="*/ 525 w 573"/>
              <a:gd name="T29" fmla="*/ 86 h 646"/>
              <a:gd name="T30" fmla="*/ 29 w 573"/>
              <a:gd name="T31" fmla="*/ 97 h 646"/>
              <a:gd name="T32" fmla="*/ 55 w 573"/>
              <a:gd name="T33" fmla="*/ 227 h 646"/>
              <a:gd name="T34" fmla="*/ 165 w 573"/>
              <a:gd name="T35" fmla="*/ 333 h 646"/>
              <a:gd name="T36" fmla="*/ 79 w 573"/>
              <a:gd name="T37" fmla="*/ 221 h 646"/>
              <a:gd name="T38" fmla="*/ 99 w 573"/>
              <a:gd name="T39" fmla="*/ 110 h 646"/>
              <a:gd name="T40" fmla="*/ 194 w 573"/>
              <a:gd name="T41" fmla="*/ 345 h 646"/>
              <a:gd name="T42" fmla="*/ 262 w 573"/>
              <a:gd name="T43" fmla="*/ 411 h 646"/>
              <a:gd name="T44" fmla="*/ 355 w 573"/>
              <a:gd name="T45" fmla="*/ 388 h 646"/>
              <a:gd name="T46" fmla="*/ 111 w 573"/>
              <a:gd name="T47" fmla="*/ 61 h 646"/>
              <a:gd name="T48" fmla="*/ 109 w 573"/>
              <a:gd name="T49" fmla="*/ 27 h 646"/>
              <a:gd name="T50" fmla="*/ 105 w 573"/>
              <a:gd name="T51" fmla="*/ 40 h 646"/>
              <a:gd name="T52" fmla="*/ 470 w 573"/>
              <a:gd name="T53" fmla="*/ 38 h 646"/>
              <a:gd name="T54" fmla="*/ 461 w 573"/>
              <a:gd name="T55" fmla="*/ 24 h 646"/>
              <a:gd name="T56" fmla="*/ 458 w 573"/>
              <a:gd name="T57" fmla="*/ 0 h 646"/>
              <a:gd name="T58" fmla="*/ 467 w 573"/>
              <a:gd name="T59" fmla="*/ 1 h 646"/>
              <a:gd name="T60" fmla="*/ 493 w 573"/>
              <a:gd name="T61" fmla="*/ 46 h 646"/>
              <a:gd name="T62" fmla="*/ 543 w 573"/>
              <a:gd name="T63" fmla="*/ 64 h 646"/>
              <a:gd name="T64" fmla="*/ 569 w 573"/>
              <a:gd name="T65" fmla="*/ 158 h 646"/>
              <a:gd name="T66" fmla="*/ 479 w 573"/>
              <a:gd name="T67" fmla="*/ 317 h 646"/>
              <a:gd name="T68" fmla="*/ 369 w 573"/>
              <a:gd name="T69" fmla="*/ 408 h 646"/>
              <a:gd name="T70" fmla="*/ 336 w 573"/>
              <a:gd name="T71" fmla="*/ 500 h 646"/>
              <a:gd name="T72" fmla="*/ 361 w 573"/>
              <a:gd name="T73" fmla="*/ 549 h 646"/>
              <a:gd name="T74" fmla="*/ 430 w 573"/>
              <a:gd name="T75" fmla="*/ 579 h 646"/>
              <a:gd name="T76" fmla="*/ 404 w 573"/>
              <a:gd name="T77" fmla="*/ 642 h 646"/>
              <a:gd name="T78" fmla="*/ 155 w 573"/>
              <a:gd name="T79" fmla="*/ 632 h 646"/>
              <a:gd name="T80" fmla="*/ 155 w 573"/>
              <a:gd name="T81" fmla="*/ 563 h 646"/>
              <a:gd name="T82" fmla="*/ 214 w 573"/>
              <a:gd name="T83" fmla="*/ 524 h 646"/>
              <a:gd name="T84" fmla="*/ 250 w 573"/>
              <a:gd name="T85" fmla="*/ 500 h 646"/>
              <a:gd name="T86" fmla="*/ 188 w 573"/>
              <a:gd name="T87" fmla="*/ 388 h 646"/>
              <a:gd name="T88" fmla="*/ 63 w 573"/>
              <a:gd name="T89" fmla="*/ 284 h 646"/>
              <a:gd name="T90" fmla="*/ 0 w 573"/>
              <a:gd name="T91" fmla="*/ 110 h 646"/>
              <a:gd name="T92" fmla="*/ 49 w 573"/>
              <a:gd name="T93" fmla="*/ 61 h 646"/>
              <a:gd name="T94" fmla="*/ 80 w 573"/>
              <a:gd name="T95" fmla="*/ 31 h 646"/>
              <a:gd name="T96" fmla="*/ 112 w 573"/>
              <a:gd name="T97" fmla="*/ 0 h 64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573" h="646">
                <a:moveTo>
                  <a:pt x="190" y="573"/>
                </a:moveTo>
                <a:lnTo>
                  <a:pt x="177" y="576"/>
                </a:lnTo>
                <a:lnTo>
                  <a:pt x="168" y="585"/>
                </a:lnTo>
                <a:lnTo>
                  <a:pt x="165" y="598"/>
                </a:lnTo>
                <a:lnTo>
                  <a:pt x="168" y="609"/>
                </a:lnTo>
                <a:lnTo>
                  <a:pt x="177" y="619"/>
                </a:lnTo>
                <a:lnTo>
                  <a:pt x="190" y="622"/>
                </a:lnTo>
                <a:lnTo>
                  <a:pt x="385" y="622"/>
                </a:lnTo>
                <a:lnTo>
                  <a:pt x="397" y="619"/>
                </a:lnTo>
                <a:lnTo>
                  <a:pt x="405" y="609"/>
                </a:lnTo>
                <a:lnTo>
                  <a:pt x="410" y="598"/>
                </a:lnTo>
                <a:lnTo>
                  <a:pt x="405" y="585"/>
                </a:lnTo>
                <a:lnTo>
                  <a:pt x="397" y="576"/>
                </a:lnTo>
                <a:lnTo>
                  <a:pt x="385" y="573"/>
                </a:lnTo>
                <a:lnTo>
                  <a:pt x="190" y="573"/>
                </a:lnTo>
                <a:close/>
                <a:moveTo>
                  <a:pt x="239" y="524"/>
                </a:moveTo>
                <a:lnTo>
                  <a:pt x="239" y="549"/>
                </a:lnTo>
                <a:lnTo>
                  <a:pt x="336" y="549"/>
                </a:lnTo>
                <a:lnTo>
                  <a:pt x="336" y="524"/>
                </a:lnTo>
                <a:lnTo>
                  <a:pt x="239" y="524"/>
                </a:lnTo>
                <a:close/>
                <a:moveTo>
                  <a:pt x="274" y="438"/>
                </a:moveTo>
                <a:lnTo>
                  <a:pt x="274" y="500"/>
                </a:lnTo>
                <a:lnTo>
                  <a:pt x="299" y="500"/>
                </a:lnTo>
                <a:lnTo>
                  <a:pt x="299" y="438"/>
                </a:lnTo>
                <a:lnTo>
                  <a:pt x="287" y="439"/>
                </a:lnTo>
                <a:lnTo>
                  <a:pt x="274" y="438"/>
                </a:lnTo>
                <a:close/>
                <a:moveTo>
                  <a:pt x="467" y="135"/>
                </a:moveTo>
                <a:lnTo>
                  <a:pt x="430" y="261"/>
                </a:lnTo>
                <a:lnTo>
                  <a:pt x="456" y="235"/>
                </a:lnTo>
                <a:lnTo>
                  <a:pt x="476" y="205"/>
                </a:lnTo>
                <a:lnTo>
                  <a:pt x="490" y="171"/>
                </a:lnTo>
                <a:lnTo>
                  <a:pt x="499" y="135"/>
                </a:lnTo>
                <a:lnTo>
                  <a:pt x="467" y="135"/>
                </a:lnTo>
                <a:close/>
                <a:moveTo>
                  <a:pt x="75" y="135"/>
                </a:moveTo>
                <a:lnTo>
                  <a:pt x="83" y="171"/>
                </a:lnTo>
                <a:lnTo>
                  <a:pt x="98" y="205"/>
                </a:lnTo>
                <a:lnTo>
                  <a:pt x="119" y="235"/>
                </a:lnTo>
                <a:lnTo>
                  <a:pt x="144" y="263"/>
                </a:lnTo>
                <a:lnTo>
                  <a:pt x="106" y="135"/>
                </a:lnTo>
                <a:lnTo>
                  <a:pt x="75" y="135"/>
                </a:lnTo>
                <a:close/>
                <a:moveTo>
                  <a:pt x="481" y="86"/>
                </a:moveTo>
                <a:lnTo>
                  <a:pt x="474" y="110"/>
                </a:lnTo>
                <a:lnTo>
                  <a:pt x="525" y="110"/>
                </a:lnTo>
                <a:lnTo>
                  <a:pt x="522" y="149"/>
                </a:lnTo>
                <a:lnTo>
                  <a:pt x="512" y="186"/>
                </a:lnTo>
                <a:lnTo>
                  <a:pt x="496" y="221"/>
                </a:lnTo>
                <a:lnTo>
                  <a:pt x="474" y="251"/>
                </a:lnTo>
                <a:lnTo>
                  <a:pt x="448" y="278"/>
                </a:lnTo>
                <a:lnTo>
                  <a:pt x="418" y="300"/>
                </a:lnTo>
                <a:lnTo>
                  <a:pt x="410" y="333"/>
                </a:lnTo>
                <a:lnTo>
                  <a:pt x="443" y="313"/>
                </a:lnTo>
                <a:lnTo>
                  <a:pt x="473" y="288"/>
                </a:lnTo>
                <a:lnTo>
                  <a:pt x="499" y="260"/>
                </a:lnTo>
                <a:lnTo>
                  <a:pt x="520" y="227"/>
                </a:lnTo>
                <a:lnTo>
                  <a:pt x="536" y="189"/>
                </a:lnTo>
                <a:lnTo>
                  <a:pt x="546" y="150"/>
                </a:lnTo>
                <a:lnTo>
                  <a:pt x="549" y="110"/>
                </a:lnTo>
                <a:lnTo>
                  <a:pt x="546" y="97"/>
                </a:lnTo>
                <a:lnTo>
                  <a:pt x="537" y="89"/>
                </a:lnTo>
                <a:lnTo>
                  <a:pt x="525" y="86"/>
                </a:lnTo>
                <a:lnTo>
                  <a:pt x="481" y="86"/>
                </a:lnTo>
                <a:close/>
                <a:moveTo>
                  <a:pt x="49" y="86"/>
                </a:moveTo>
                <a:lnTo>
                  <a:pt x="37" y="89"/>
                </a:lnTo>
                <a:lnTo>
                  <a:pt x="29" y="97"/>
                </a:lnTo>
                <a:lnTo>
                  <a:pt x="24" y="110"/>
                </a:lnTo>
                <a:lnTo>
                  <a:pt x="29" y="150"/>
                </a:lnTo>
                <a:lnTo>
                  <a:pt x="39" y="189"/>
                </a:lnTo>
                <a:lnTo>
                  <a:pt x="55" y="227"/>
                </a:lnTo>
                <a:lnTo>
                  <a:pt x="75" y="260"/>
                </a:lnTo>
                <a:lnTo>
                  <a:pt x="101" y="288"/>
                </a:lnTo>
                <a:lnTo>
                  <a:pt x="131" y="314"/>
                </a:lnTo>
                <a:lnTo>
                  <a:pt x="165" y="333"/>
                </a:lnTo>
                <a:lnTo>
                  <a:pt x="155" y="300"/>
                </a:lnTo>
                <a:lnTo>
                  <a:pt x="125" y="278"/>
                </a:lnTo>
                <a:lnTo>
                  <a:pt x="99" y="251"/>
                </a:lnTo>
                <a:lnTo>
                  <a:pt x="79" y="221"/>
                </a:lnTo>
                <a:lnTo>
                  <a:pt x="63" y="186"/>
                </a:lnTo>
                <a:lnTo>
                  <a:pt x="53" y="149"/>
                </a:lnTo>
                <a:lnTo>
                  <a:pt x="49" y="110"/>
                </a:lnTo>
                <a:lnTo>
                  <a:pt x="99" y="110"/>
                </a:lnTo>
                <a:lnTo>
                  <a:pt x="92" y="86"/>
                </a:lnTo>
                <a:lnTo>
                  <a:pt x="49" y="86"/>
                </a:lnTo>
                <a:close/>
                <a:moveTo>
                  <a:pt x="111" y="61"/>
                </a:moveTo>
                <a:lnTo>
                  <a:pt x="194" y="345"/>
                </a:lnTo>
                <a:lnTo>
                  <a:pt x="204" y="368"/>
                </a:lnTo>
                <a:lnTo>
                  <a:pt x="220" y="388"/>
                </a:lnTo>
                <a:lnTo>
                  <a:pt x="240" y="402"/>
                </a:lnTo>
                <a:lnTo>
                  <a:pt x="262" y="411"/>
                </a:lnTo>
                <a:lnTo>
                  <a:pt x="287" y="415"/>
                </a:lnTo>
                <a:lnTo>
                  <a:pt x="312" y="411"/>
                </a:lnTo>
                <a:lnTo>
                  <a:pt x="335" y="402"/>
                </a:lnTo>
                <a:lnTo>
                  <a:pt x="355" y="388"/>
                </a:lnTo>
                <a:lnTo>
                  <a:pt x="371" y="368"/>
                </a:lnTo>
                <a:lnTo>
                  <a:pt x="381" y="345"/>
                </a:lnTo>
                <a:lnTo>
                  <a:pt x="463" y="61"/>
                </a:lnTo>
                <a:lnTo>
                  <a:pt x="111" y="61"/>
                </a:lnTo>
                <a:close/>
                <a:moveTo>
                  <a:pt x="116" y="24"/>
                </a:moveTo>
                <a:lnTo>
                  <a:pt x="115" y="24"/>
                </a:lnTo>
                <a:lnTo>
                  <a:pt x="113" y="24"/>
                </a:lnTo>
                <a:lnTo>
                  <a:pt x="109" y="27"/>
                </a:lnTo>
                <a:lnTo>
                  <a:pt x="106" y="30"/>
                </a:lnTo>
                <a:lnTo>
                  <a:pt x="105" y="34"/>
                </a:lnTo>
                <a:lnTo>
                  <a:pt x="105" y="38"/>
                </a:lnTo>
                <a:lnTo>
                  <a:pt x="105" y="40"/>
                </a:lnTo>
                <a:lnTo>
                  <a:pt x="108" y="48"/>
                </a:lnTo>
                <a:lnTo>
                  <a:pt x="467" y="48"/>
                </a:lnTo>
                <a:lnTo>
                  <a:pt x="470" y="40"/>
                </a:lnTo>
                <a:lnTo>
                  <a:pt x="470" y="38"/>
                </a:lnTo>
                <a:lnTo>
                  <a:pt x="470" y="34"/>
                </a:lnTo>
                <a:lnTo>
                  <a:pt x="468" y="30"/>
                </a:lnTo>
                <a:lnTo>
                  <a:pt x="466" y="27"/>
                </a:lnTo>
                <a:lnTo>
                  <a:pt x="461" y="24"/>
                </a:lnTo>
                <a:lnTo>
                  <a:pt x="458" y="24"/>
                </a:lnTo>
                <a:lnTo>
                  <a:pt x="116" y="24"/>
                </a:lnTo>
                <a:close/>
                <a:moveTo>
                  <a:pt x="116" y="0"/>
                </a:moveTo>
                <a:lnTo>
                  <a:pt x="458" y="0"/>
                </a:lnTo>
                <a:lnTo>
                  <a:pt x="458" y="0"/>
                </a:lnTo>
                <a:lnTo>
                  <a:pt x="458" y="0"/>
                </a:lnTo>
                <a:lnTo>
                  <a:pt x="463" y="0"/>
                </a:lnTo>
                <a:lnTo>
                  <a:pt x="467" y="1"/>
                </a:lnTo>
                <a:lnTo>
                  <a:pt x="480" y="8"/>
                </a:lnTo>
                <a:lnTo>
                  <a:pt x="490" y="18"/>
                </a:lnTo>
                <a:lnTo>
                  <a:pt x="494" y="31"/>
                </a:lnTo>
                <a:lnTo>
                  <a:pt x="493" y="46"/>
                </a:lnTo>
                <a:lnTo>
                  <a:pt x="493" y="47"/>
                </a:lnTo>
                <a:lnTo>
                  <a:pt x="489" y="61"/>
                </a:lnTo>
                <a:lnTo>
                  <a:pt x="525" y="61"/>
                </a:lnTo>
                <a:lnTo>
                  <a:pt x="543" y="64"/>
                </a:lnTo>
                <a:lnTo>
                  <a:pt x="559" y="76"/>
                </a:lnTo>
                <a:lnTo>
                  <a:pt x="569" y="90"/>
                </a:lnTo>
                <a:lnTo>
                  <a:pt x="573" y="110"/>
                </a:lnTo>
                <a:lnTo>
                  <a:pt x="569" y="158"/>
                </a:lnTo>
                <a:lnTo>
                  <a:pt x="556" y="204"/>
                </a:lnTo>
                <a:lnTo>
                  <a:pt x="537" y="247"/>
                </a:lnTo>
                <a:lnTo>
                  <a:pt x="510" y="284"/>
                </a:lnTo>
                <a:lnTo>
                  <a:pt x="479" y="317"/>
                </a:lnTo>
                <a:lnTo>
                  <a:pt x="441" y="345"/>
                </a:lnTo>
                <a:lnTo>
                  <a:pt x="399" y="365"/>
                </a:lnTo>
                <a:lnTo>
                  <a:pt x="387" y="388"/>
                </a:lnTo>
                <a:lnTo>
                  <a:pt x="369" y="408"/>
                </a:lnTo>
                <a:lnTo>
                  <a:pt x="348" y="422"/>
                </a:lnTo>
                <a:lnTo>
                  <a:pt x="323" y="434"/>
                </a:lnTo>
                <a:lnTo>
                  <a:pt x="323" y="500"/>
                </a:lnTo>
                <a:lnTo>
                  <a:pt x="336" y="500"/>
                </a:lnTo>
                <a:lnTo>
                  <a:pt x="348" y="503"/>
                </a:lnTo>
                <a:lnTo>
                  <a:pt x="356" y="511"/>
                </a:lnTo>
                <a:lnTo>
                  <a:pt x="361" y="524"/>
                </a:lnTo>
                <a:lnTo>
                  <a:pt x="361" y="549"/>
                </a:lnTo>
                <a:lnTo>
                  <a:pt x="385" y="549"/>
                </a:lnTo>
                <a:lnTo>
                  <a:pt x="404" y="553"/>
                </a:lnTo>
                <a:lnTo>
                  <a:pt x="420" y="563"/>
                </a:lnTo>
                <a:lnTo>
                  <a:pt x="430" y="579"/>
                </a:lnTo>
                <a:lnTo>
                  <a:pt x="434" y="598"/>
                </a:lnTo>
                <a:lnTo>
                  <a:pt x="430" y="616"/>
                </a:lnTo>
                <a:lnTo>
                  <a:pt x="420" y="632"/>
                </a:lnTo>
                <a:lnTo>
                  <a:pt x="404" y="642"/>
                </a:lnTo>
                <a:lnTo>
                  <a:pt x="385" y="646"/>
                </a:lnTo>
                <a:lnTo>
                  <a:pt x="190" y="646"/>
                </a:lnTo>
                <a:lnTo>
                  <a:pt x="171" y="642"/>
                </a:lnTo>
                <a:lnTo>
                  <a:pt x="155" y="632"/>
                </a:lnTo>
                <a:lnTo>
                  <a:pt x="145" y="616"/>
                </a:lnTo>
                <a:lnTo>
                  <a:pt x="141" y="598"/>
                </a:lnTo>
                <a:lnTo>
                  <a:pt x="145" y="579"/>
                </a:lnTo>
                <a:lnTo>
                  <a:pt x="155" y="563"/>
                </a:lnTo>
                <a:lnTo>
                  <a:pt x="171" y="553"/>
                </a:lnTo>
                <a:lnTo>
                  <a:pt x="190" y="549"/>
                </a:lnTo>
                <a:lnTo>
                  <a:pt x="214" y="549"/>
                </a:lnTo>
                <a:lnTo>
                  <a:pt x="214" y="524"/>
                </a:lnTo>
                <a:lnTo>
                  <a:pt x="217" y="511"/>
                </a:lnTo>
                <a:lnTo>
                  <a:pt x="226" y="503"/>
                </a:lnTo>
                <a:lnTo>
                  <a:pt x="239" y="500"/>
                </a:lnTo>
                <a:lnTo>
                  <a:pt x="250" y="500"/>
                </a:lnTo>
                <a:lnTo>
                  <a:pt x="250" y="434"/>
                </a:lnTo>
                <a:lnTo>
                  <a:pt x="227" y="422"/>
                </a:lnTo>
                <a:lnTo>
                  <a:pt x="205" y="408"/>
                </a:lnTo>
                <a:lnTo>
                  <a:pt x="188" y="388"/>
                </a:lnTo>
                <a:lnTo>
                  <a:pt x="175" y="365"/>
                </a:lnTo>
                <a:lnTo>
                  <a:pt x="134" y="345"/>
                </a:lnTo>
                <a:lnTo>
                  <a:pt x="96" y="317"/>
                </a:lnTo>
                <a:lnTo>
                  <a:pt x="63" y="284"/>
                </a:lnTo>
                <a:lnTo>
                  <a:pt x="37" y="247"/>
                </a:lnTo>
                <a:lnTo>
                  <a:pt x="17" y="204"/>
                </a:lnTo>
                <a:lnTo>
                  <a:pt x="4" y="158"/>
                </a:lnTo>
                <a:lnTo>
                  <a:pt x="0" y="110"/>
                </a:lnTo>
                <a:lnTo>
                  <a:pt x="4" y="90"/>
                </a:lnTo>
                <a:lnTo>
                  <a:pt x="14" y="76"/>
                </a:lnTo>
                <a:lnTo>
                  <a:pt x="30" y="64"/>
                </a:lnTo>
                <a:lnTo>
                  <a:pt x="49" y="61"/>
                </a:lnTo>
                <a:lnTo>
                  <a:pt x="85" y="61"/>
                </a:lnTo>
                <a:lnTo>
                  <a:pt x="82" y="47"/>
                </a:lnTo>
                <a:lnTo>
                  <a:pt x="80" y="46"/>
                </a:lnTo>
                <a:lnTo>
                  <a:pt x="80" y="31"/>
                </a:lnTo>
                <a:lnTo>
                  <a:pt x="85" y="18"/>
                </a:lnTo>
                <a:lnTo>
                  <a:pt x="93" y="8"/>
                </a:lnTo>
                <a:lnTo>
                  <a:pt x="106" y="1"/>
                </a:lnTo>
                <a:lnTo>
                  <a:pt x="112" y="0"/>
                </a:lnTo>
                <a:lnTo>
                  <a:pt x="116" y="0"/>
                </a:lnTo>
                <a:lnTo>
                  <a:pt x="116" y="0"/>
                </a:lnTo>
                <a:lnTo>
                  <a:pt x="116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1218987" fontAlgn="auto">
              <a:spcBef>
                <a:spcPts val="0"/>
              </a:spcBef>
              <a:spcAft>
                <a:spcPts val="0"/>
              </a:spcAft>
            </a:pPr>
            <a:endParaRPr lang="en-US" sz="2400">
              <a:solidFill>
                <a:prstClr val="black"/>
              </a:solidFill>
              <a:latin typeface="Calibri"/>
              <a:ea typeface="+mn-ea"/>
              <a:cs typeface="+mn-cs"/>
            </a:endParaRP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AA5C2F4F-90BD-49E3-8FA3-7E37BF19AE0B}"/>
              </a:ext>
            </a:extLst>
          </p:cNvPr>
          <p:cNvGrpSpPr/>
          <p:nvPr/>
        </p:nvGrpSpPr>
        <p:grpSpPr>
          <a:xfrm>
            <a:off x="3705186" y="1438592"/>
            <a:ext cx="2252481" cy="5029200"/>
            <a:chOff x="3705186" y="1438592"/>
            <a:chExt cx="2252481" cy="5029200"/>
          </a:xfrm>
        </p:grpSpPr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D20934FB-6100-4A46-A129-C2DD8D5DC7DA}"/>
                </a:ext>
              </a:extLst>
            </p:cNvPr>
            <p:cNvGrpSpPr/>
            <p:nvPr/>
          </p:nvGrpSpPr>
          <p:grpSpPr>
            <a:xfrm>
              <a:off x="3705186" y="1438592"/>
              <a:ext cx="2252481" cy="5029200"/>
              <a:chOff x="3657600" y="1524000"/>
              <a:chExt cx="2252481" cy="5029200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99B5FCFE-8D89-4481-A4A2-43A615B2C6C7}"/>
                  </a:ext>
                </a:extLst>
              </p:cNvPr>
              <p:cNvSpPr/>
              <p:nvPr/>
            </p:nvSpPr>
            <p:spPr>
              <a:xfrm>
                <a:off x="3763815" y="1524000"/>
                <a:ext cx="2079185" cy="50292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7" name="Freeform 34">
                <a:extLst>
                  <a:ext uri="{FF2B5EF4-FFF2-40B4-BE49-F238E27FC236}">
                    <a16:creationId xmlns:a16="http://schemas.microsoft.com/office/drawing/2014/main" id="{61502A1D-6646-4A78-B8AA-E0DF8DC2EDEC}"/>
                  </a:ext>
                </a:extLst>
              </p:cNvPr>
              <p:cNvSpPr/>
              <p:nvPr/>
            </p:nvSpPr>
            <p:spPr>
              <a:xfrm>
                <a:off x="3730603" y="2556539"/>
                <a:ext cx="2047865" cy="1043618"/>
              </a:xfrm>
              <a:custGeom>
                <a:avLst/>
                <a:gdLst>
                  <a:gd name="connsiteX0" fmla="*/ 50253 w 2048931"/>
                  <a:gd name="connsiteY0" fmla="*/ 748196 h 1056120"/>
                  <a:gd name="connsiteX1" fmla="*/ 1738376 w 2048931"/>
                  <a:gd name="connsiteY1" fmla="*/ 1043618 h 1056120"/>
                  <a:gd name="connsiteX2" fmla="*/ 2047865 w 2048931"/>
                  <a:gd name="connsiteY2" fmla="*/ 340233 h 1056120"/>
                  <a:gd name="connsiteX3" fmla="*/ 1724308 w 2048931"/>
                  <a:gd name="connsiteY3" fmla="*/ 2609 h 1056120"/>
                  <a:gd name="connsiteX4" fmla="*/ 556690 w 2048931"/>
                  <a:gd name="connsiteY4" fmla="*/ 213624 h 1056120"/>
                  <a:gd name="connsiteX5" fmla="*/ 50253 w 2048931"/>
                  <a:gd name="connsiteY5" fmla="*/ 748196 h 1056120"/>
                  <a:gd name="connsiteX0" fmla="*/ 50253 w 2048931"/>
                  <a:gd name="connsiteY0" fmla="*/ 748196 h 1043618"/>
                  <a:gd name="connsiteX1" fmla="*/ 1738376 w 2048931"/>
                  <a:gd name="connsiteY1" fmla="*/ 1043618 h 1043618"/>
                  <a:gd name="connsiteX2" fmla="*/ 2047865 w 2048931"/>
                  <a:gd name="connsiteY2" fmla="*/ 340233 h 1043618"/>
                  <a:gd name="connsiteX3" fmla="*/ 1724308 w 2048931"/>
                  <a:gd name="connsiteY3" fmla="*/ 2609 h 1043618"/>
                  <a:gd name="connsiteX4" fmla="*/ 556690 w 2048931"/>
                  <a:gd name="connsiteY4" fmla="*/ 213624 h 1043618"/>
                  <a:gd name="connsiteX5" fmla="*/ 50253 w 2048931"/>
                  <a:gd name="connsiteY5" fmla="*/ 748196 h 1043618"/>
                  <a:gd name="connsiteX0" fmla="*/ 50253 w 2047865"/>
                  <a:gd name="connsiteY0" fmla="*/ 748196 h 1043618"/>
                  <a:gd name="connsiteX1" fmla="*/ 1738376 w 2047865"/>
                  <a:gd name="connsiteY1" fmla="*/ 1043618 h 1043618"/>
                  <a:gd name="connsiteX2" fmla="*/ 2047865 w 2047865"/>
                  <a:gd name="connsiteY2" fmla="*/ 340233 h 1043618"/>
                  <a:gd name="connsiteX3" fmla="*/ 1724308 w 2047865"/>
                  <a:gd name="connsiteY3" fmla="*/ 2609 h 1043618"/>
                  <a:gd name="connsiteX4" fmla="*/ 556690 w 2047865"/>
                  <a:gd name="connsiteY4" fmla="*/ 213624 h 1043618"/>
                  <a:gd name="connsiteX5" fmla="*/ 50253 w 2047865"/>
                  <a:gd name="connsiteY5" fmla="*/ 748196 h 1043618"/>
                  <a:gd name="connsiteX0" fmla="*/ 50253 w 2047865"/>
                  <a:gd name="connsiteY0" fmla="*/ 748196 h 1043618"/>
                  <a:gd name="connsiteX1" fmla="*/ 1738376 w 2047865"/>
                  <a:gd name="connsiteY1" fmla="*/ 1043618 h 1043618"/>
                  <a:gd name="connsiteX2" fmla="*/ 2047865 w 2047865"/>
                  <a:gd name="connsiteY2" fmla="*/ 340233 h 1043618"/>
                  <a:gd name="connsiteX3" fmla="*/ 1724308 w 2047865"/>
                  <a:gd name="connsiteY3" fmla="*/ 2609 h 1043618"/>
                  <a:gd name="connsiteX4" fmla="*/ 556690 w 2047865"/>
                  <a:gd name="connsiteY4" fmla="*/ 213624 h 1043618"/>
                  <a:gd name="connsiteX5" fmla="*/ 50253 w 2047865"/>
                  <a:gd name="connsiteY5" fmla="*/ 748196 h 10436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2047865" h="1043618">
                    <a:moveTo>
                      <a:pt x="50253" y="748196"/>
                    </a:moveTo>
                    <a:lnTo>
                      <a:pt x="1738376" y="1043618"/>
                    </a:lnTo>
                    <a:lnTo>
                      <a:pt x="2047865" y="340233"/>
                    </a:lnTo>
                    <a:lnTo>
                      <a:pt x="1724308" y="2609"/>
                    </a:lnTo>
                    <a:cubicBezTo>
                      <a:pt x="1475779" y="-18492"/>
                      <a:pt x="833355" y="91704"/>
                      <a:pt x="556690" y="213624"/>
                    </a:cubicBezTo>
                    <a:cubicBezTo>
                      <a:pt x="280025" y="335544"/>
                      <a:pt x="-146695" y="609864"/>
                      <a:pt x="50253" y="748196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tx1">
                      <a:lumMod val="50000"/>
                      <a:lumOff val="50000"/>
                      <a:alpha val="0"/>
                    </a:schemeClr>
                  </a:gs>
                  <a:gs pos="100000">
                    <a:schemeClr val="tx1">
                      <a:lumMod val="95000"/>
                      <a:lumOff val="5000"/>
                      <a:alpha val="30000"/>
                    </a:schemeClr>
                  </a:gs>
                </a:gsLst>
                <a:lin ang="10800000" scaled="1"/>
                <a:tileRect/>
              </a:gra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778A9B0D-8B73-4D44-A4A9-4063205A62EA}"/>
                  </a:ext>
                </a:extLst>
              </p:cNvPr>
              <p:cNvSpPr txBox="1"/>
              <p:nvPr/>
            </p:nvSpPr>
            <p:spPr>
              <a:xfrm>
                <a:off x="3806959" y="4546937"/>
                <a:ext cx="2103120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altLang="en-US" sz="2000" kern="0" dirty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Solicit different perspectives</a:t>
                </a:r>
                <a:endParaRPr lang="en-US" sz="2000" kern="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8C75F6BA-5C21-4436-9F91-9A1179D020D4}"/>
                  </a:ext>
                </a:extLst>
              </p:cNvPr>
              <p:cNvSpPr txBox="1"/>
              <p:nvPr/>
            </p:nvSpPr>
            <p:spPr>
              <a:xfrm>
                <a:off x="3806961" y="3657600"/>
                <a:ext cx="2103120" cy="76944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200" b="1" dirty="0">
                    <a:solidFill>
                      <a:srgbClr val="00206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Involve Others</a:t>
                </a:r>
              </a:p>
            </p:txBody>
          </p:sp>
          <p:sp>
            <p:nvSpPr>
              <p:cNvPr id="30" name="Pentagon 13">
                <a:extLst>
                  <a:ext uri="{FF2B5EF4-FFF2-40B4-BE49-F238E27FC236}">
                    <a16:creationId xmlns:a16="http://schemas.microsoft.com/office/drawing/2014/main" id="{EBDC4F3D-093D-4C2F-A895-DE456668CBB5}"/>
                  </a:ext>
                </a:extLst>
              </p:cNvPr>
              <p:cNvSpPr/>
              <p:nvPr/>
            </p:nvSpPr>
            <p:spPr>
              <a:xfrm>
                <a:off x="3763815" y="1829445"/>
                <a:ext cx="1803007" cy="1475309"/>
              </a:xfrm>
              <a:prstGeom prst="homePlate">
                <a:avLst>
                  <a:gd name="adj" fmla="val 24774"/>
                </a:avLst>
              </a:prstGeom>
              <a:solidFill>
                <a:srgbClr val="00206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1" name="Oval 30">
                <a:extLst>
                  <a:ext uri="{FF2B5EF4-FFF2-40B4-BE49-F238E27FC236}">
                    <a16:creationId xmlns:a16="http://schemas.microsoft.com/office/drawing/2014/main" id="{40F06CCD-7340-4A38-84EA-6755FAD65587}"/>
                  </a:ext>
                </a:extLst>
              </p:cNvPr>
              <p:cNvSpPr/>
              <p:nvPr/>
            </p:nvSpPr>
            <p:spPr>
              <a:xfrm>
                <a:off x="3657600" y="2363723"/>
                <a:ext cx="115510" cy="387442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88900" dist="38100" sx="142000" sy="142000" algn="l" rotWithShape="0">
                  <a:prstClr val="black">
                    <a:alpha val="3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40" name="Freeform 69">
              <a:extLst>
                <a:ext uri="{FF2B5EF4-FFF2-40B4-BE49-F238E27FC236}">
                  <a16:creationId xmlns:a16="http://schemas.microsoft.com/office/drawing/2014/main" id="{8FCDC2F6-45F6-4F11-A28A-54C0137E6F5A}"/>
                </a:ext>
              </a:extLst>
            </p:cNvPr>
            <p:cNvSpPr>
              <a:spLocks noChangeAspect="1" noEditPoints="1"/>
            </p:cNvSpPr>
            <p:nvPr/>
          </p:nvSpPr>
          <p:spPr bwMode="auto">
            <a:xfrm>
              <a:off x="4138710" y="2121405"/>
              <a:ext cx="966182" cy="685800"/>
            </a:xfrm>
            <a:custGeom>
              <a:avLst/>
              <a:gdLst>
                <a:gd name="T0" fmla="*/ 818 w 1129"/>
                <a:gd name="T1" fmla="*/ 395 h 790"/>
                <a:gd name="T2" fmla="*/ 959 w 1129"/>
                <a:gd name="T3" fmla="*/ 254 h 790"/>
                <a:gd name="T4" fmla="*/ 818 w 1129"/>
                <a:gd name="T5" fmla="*/ 112 h 790"/>
                <a:gd name="T6" fmla="*/ 677 w 1129"/>
                <a:gd name="T7" fmla="*/ 254 h 790"/>
                <a:gd name="T8" fmla="*/ 818 w 1129"/>
                <a:gd name="T9" fmla="*/ 395 h 790"/>
                <a:gd name="T10" fmla="*/ 395 w 1129"/>
                <a:gd name="T11" fmla="*/ 338 h 790"/>
                <a:gd name="T12" fmla="*/ 564 w 1129"/>
                <a:gd name="T13" fmla="*/ 169 h 790"/>
                <a:gd name="T14" fmla="*/ 395 w 1129"/>
                <a:gd name="T15" fmla="*/ 0 h 790"/>
                <a:gd name="T16" fmla="*/ 226 w 1129"/>
                <a:gd name="T17" fmla="*/ 169 h 790"/>
                <a:gd name="T18" fmla="*/ 395 w 1129"/>
                <a:gd name="T19" fmla="*/ 338 h 790"/>
                <a:gd name="T20" fmla="*/ 818 w 1129"/>
                <a:gd name="T21" fmla="*/ 508 h 790"/>
                <a:gd name="T22" fmla="*/ 508 w 1129"/>
                <a:gd name="T23" fmla="*/ 663 h 790"/>
                <a:gd name="T24" fmla="*/ 508 w 1129"/>
                <a:gd name="T25" fmla="*/ 790 h 790"/>
                <a:gd name="T26" fmla="*/ 1129 w 1129"/>
                <a:gd name="T27" fmla="*/ 790 h 790"/>
                <a:gd name="T28" fmla="*/ 1129 w 1129"/>
                <a:gd name="T29" fmla="*/ 663 h 790"/>
                <a:gd name="T30" fmla="*/ 818 w 1129"/>
                <a:gd name="T31" fmla="*/ 508 h 790"/>
                <a:gd name="T32" fmla="*/ 395 w 1129"/>
                <a:gd name="T33" fmla="*/ 451 h 790"/>
                <a:gd name="T34" fmla="*/ 0 w 1129"/>
                <a:gd name="T35" fmla="*/ 649 h 790"/>
                <a:gd name="T36" fmla="*/ 0 w 1129"/>
                <a:gd name="T37" fmla="*/ 790 h 790"/>
                <a:gd name="T38" fmla="*/ 395 w 1129"/>
                <a:gd name="T39" fmla="*/ 790 h 790"/>
                <a:gd name="T40" fmla="*/ 395 w 1129"/>
                <a:gd name="T41" fmla="*/ 663 h 790"/>
                <a:gd name="T42" fmla="*/ 529 w 1129"/>
                <a:gd name="T43" fmla="*/ 467 h 790"/>
                <a:gd name="T44" fmla="*/ 395 w 1129"/>
                <a:gd name="T45" fmla="*/ 451 h 7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129" h="790">
                  <a:moveTo>
                    <a:pt x="818" y="395"/>
                  </a:moveTo>
                  <a:cubicBezTo>
                    <a:pt x="896" y="395"/>
                    <a:pt x="959" y="331"/>
                    <a:pt x="959" y="254"/>
                  </a:cubicBezTo>
                  <a:cubicBezTo>
                    <a:pt x="959" y="176"/>
                    <a:pt x="896" y="112"/>
                    <a:pt x="818" y="112"/>
                  </a:cubicBezTo>
                  <a:cubicBezTo>
                    <a:pt x="740" y="112"/>
                    <a:pt x="677" y="176"/>
                    <a:pt x="677" y="254"/>
                  </a:cubicBezTo>
                  <a:cubicBezTo>
                    <a:pt x="677" y="331"/>
                    <a:pt x="740" y="395"/>
                    <a:pt x="818" y="395"/>
                  </a:cubicBezTo>
                  <a:close/>
                  <a:moveTo>
                    <a:pt x="395" y="338"/>
                  </a:moveTo>
                  <a:cubicBezTo>
                    <a:pt x="488" y="338"/>
                    <a:pt x="564" y="262"/>
                    <a:pt x="564" y="169"/>
                  </a:cubicBezTo>
                  <a:cubicBezTo>
                    <a:pt x="564" y="75"/>
                    <a:pt x="488" y="0"/>
                    <a:pt x="395" y="0"/>
                  </a:cubicBezTo>
                  <a:cubicBezTo>
                    <a:pt x="302" y="0"/>
                    <a:pt x="226" y="75"/>
                    <a:pt x="226" y="169"/>
                  </a:cubicBezTo>
                  <a:cubicBezTo>
                    <a:pt x="226" y="262"/>
                    <a:pt x="302" y="338"/>
                    <a:pt x="395" y="338"/>
                  </a:cubicBezTo>
                  <a:close/>
                  <a:moveTo>
                    <a:pt x="818" y="508"/>
                  </a:moveTo>
                  <a:cubicBezTo>
                    <a:pt x="715" y="508"/>
                    <a:pt x="508" y="559"/>
                    <a:pt x="508" y="663"/>
                  </a:cubicBezTo>
                  <a:lnTo>
                    <a:pt x="508" y="790"/>
                  </a:lnTo>
                  <a:lnTo>
                    <a:pt x="1129" y="790"/>
                  </a:lnTo>
                  <a:lnTo>
                    <a:pt x="1129" y="663"/>
                  </a:lnTo>
                  <a:cubicBezTo>
                    <a:pt x="1129" y="559"/>
                    <a:pt x="922" y="508"/>
                    <a:pt x="818" y="508"/>
                  </a:cubicBezTo>
                  <a:close/>
                  <a:moveTo>
                    <a:pt x="395" y="451"/>
                  </a:moveTo>
                  <a:cubicBezTo>
                    <a:pt x="263" y="451"/>
                    <a:pt x="0" y="517"/>
                    <a:pt x="0" y="649"/>
                  </a:cubicBezTo>
                  <a:lnTo>
                    <a:pt x="0" y="790"/>
                  </a:lnTo>
                  <a:lnTo>
                    <a:pt x="395" y="790"/>
                  </a:lnTo>
                  <a:lnTo>
                    <a:pt x="395" y="663"/>
                  </a:lnTo>
                  <a:cubicBezTo>
                    <a:pt x="395" y="615"/>
                    <a:pt x="414" y="531"/>
                    <a:pt x="529" y="467"/>
                  </a:cubicBezTo>
                  <a:cubicBezTo>
                    <a:pt x="480" y="456"/>
                    <a:pt x="432" y="451"/>
                    <a:pt x="395" y="451"/>
                  </a:cubicBezTo>
                  <a:close/>
                </a:path>
              </a:pathLst>
            </a:custGeom>
            <a:solidFill>
              <a:schemeClr val="bg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</a:pPr>
              <a:endParaRPr lang="es-UY" sz="2400">
                <a:solidFill>
                  <a:schemeClr val="bg1"/>
                </a:solidFill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49833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Content Placeholder 1">
            <a:extLst>
              <a:ext uri="{FF2B5EF4-FFF2-40B4-BE49-F238E27FC236}">
                <a16:creationId xmlns:a16="http://schemas.microsoft.com/office/drawing/2014/main" id="{20C71755-B86F-4615-8C27-2F1EDAC4BBF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30353146"/>
              </p:ext>
            </p:extLst>
          </p:nvPr>
        </p:nvGraphicFramePr>
        <p:xfrm>
          <a:off x="3086100" y="1676400"/>
          <a:ext cx="6019800" cy="3962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9ED20F42-EC8F-414D-92B2-8481B3D938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Collaboration Across Units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4325BFB-EDE9-485D-A07A-E95A59BAB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38E940-26C0-4F9E-88A5-5CD74F02B84D}"/>
              </a:ext>
            </a:extLst>
          </p:cNvPr>
          <p:cNvSpPr txBox="1"/>
          <p:nvPr/>
        </p:nvSpPr>
        <p:spPr>
          <a:xfrm>
            <a:off x="5341819" y="4913431"/>
            <a:ext cx="150836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Innovation</a:t>
            </a:r>
          </a:p>
        </p:txBody>
      </p:sp>
    </p:spTree>
    <p:extLst>
      <p:ext uri="{BB962C8B-B14F-4D97-AF65-F5344CB8AC3E}">
        <p14:creationId xmlns:p14="http://schemas.microsoft.com/office/powerpoint/2010/main" val="4256324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D53181-4DDC-4D0A-9210-EA5805E8DC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When to Collaborate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10AE1-5F52-47CF-B79A-BA6CD67A0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769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E66DC5-3913-4CC3-B608-5551113B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When to Collaborate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A9E264-D8EF-45F8-B584-FF0D1E6F9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46" name="Freeform 5">
            <a:extLst>
              <a:ext uri="{FF2B5EF4-FFF2-40B4-BE49-F238E27FC236}">
                <a16:creationId xmlns:a16="http://schemas.microsoft.com/office/drawing/2014/main" id="{478DA820-1AD2-4F08-A470-D55A3777CFCA}"/>
              </a:ext>
            </a:extLst>
          </p:cNvPr>
          <p:cNvSpPr>
            <a:spLocks/>
          </p:cNvSpPr>
          <p:nvPr/>
        </p:nvSpPr>
        <p:spPr bwMode="auto">
          <a:xfrm rot="5400000">
            <a:off x="1179801" y="1983676"/>
            <a:ext cx="3146713" cy="2919498"/>
          </a:xfrm>
          <a:custGeom>
            <a:avLst/>
            <a:gdLst>
              <a:gd name="T0" fmla="*/ 461 w 617"/>
              <a:gd name="T1" fmla="*/ 0 h 573"/>
              <a:gd name="T2" fmla="*/ 461 w 617"/>
              <a:gd name="T3" fmla="*/ 264 h 573"/>
              <a:gd name="T4" fmla="*/ 308 w 617"/>
              <a:gd name="T5" fmla="*/ 417 h 573"/>
              <a:gd name="T6" fmla="*/ 155 w 617"/>
              <a:gd name="T7" fmla="*/ 264 h 573"/>
              <a:gd name="T8" fmla="*/ 155 w 617"/>
              <a:gd name="T9" fmla="*/ 0 h 573"/>
              <a:gd name="T10" fmla="*/ 0 w 617"/>
              <a:gd name="T11" fmla="*/ 0 h 573"/>
              <a:gd name="T12" fmla="*/ 0 w 617"/>
              <a:gd name="T13" fmla="*/ 264 h 573"/>
              <a:gd name="T14" fmla="*/ 308 w 617"/>
              <a:gd name="T15" fmla="*/ 573 h 573"/>
              <a:gd name="T16" fmla="*/ 617 w 617"/>
              <a:gd name="T17" fmla="*/ 264 h 573"/>
              <a:gd name="T18" fmla="*/ 617 w 617"/>
              <a:gd name="T19" fmla="*/ 0 h 573"/>
              <a:gd name="T20" fmla="*/ 461 w 617"/>
              <a:gd name="T21" fmla="*/ 0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17" h="573">
                <a:moveTo>
                  <a:pt x="461" y="0"/>
                </a:moveTo>
                <a:cubicBezTo>
                  <a:pt x="461" y="264"/>
                  <a:pt x="461" y="264"/>
                  <a:pt x="461" y="264"/>
                </a:cubicBezTo>
                <a:cubicBezTo>
                  <a:pt x="461" y="349"/>
                  <a:pt x="392" y="417"/>
                  <a:pt x="308" y="417"/>
                </a:cubicBezTo>
                <a:cubicBezTo>
                  <a:pt x="224" y="417"/>
                  <a:pt x="155" y="349"/>
                  <a:pt x="155" y="264"/>
                </a:cubicBezTo>
                <a:cubicBezTo>
                  <a:pt x="155" y="0"/>
                  <a:pt x="155" y="0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434"/>
                  <a:pt x="138" y="573"/>
                  <a:pt x="308" y="573"/>
                </a:cubicBezTo>
                <a:cubicBezTo>
                  <a:pt x="478" y="573"/>
                  <a:pt x="617" y="434"/>
                  <a:pt x="617" y="264"/>
                </a:cubicBezTo>
                <a:cubicBezTo>
                  <a:pt x="617" y="0"/>
                  <a:pt x="617" y="0"/>
                  <a:pt x="617" y="0"/>
                </a:cubicBezTo>
                <a:lnTo>
                  <a:pt x="461" y="0"/>
                </a:lnTo>
                <a:close/>
              </a:path>
            </a:pathLst>
          </a:custGeom>
          <a:solidFill>
            <a:srgbClr val="E35A35">
              <a:lumMod val="5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7" name="Rectangle 6">
            <a:extLst>
              <a:ext uri="{FF2B5EF4-FFF2-40B4-BE49-F238E27FC236}">
                <a16:creationId xmlns:a16="http://schemas.microsoft.com/office/drawing/2014/main" id="{79E8CBDD-E520-45FD-BAB1-3E8590E251C1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24696" y="1858280"/>
            <a:ext cx="790967" cy="814544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8" name="Rectangle 7">
            <a:extLst>
              <a:ext uri="{FF2B5EF4-FFF2-40B4-BE49-F238E27FC236}">
                <a16:creationId xmlns:a16="http://schemas.microsoft.com/office/drawing/2014/main" id="{3C140CBD-E211-445A-A043-FB33643B4F8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22553" y="4211885"/>
            <a:ext cx="795253" cy="814544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49" name="Rectangle 8">
            <a:extLst>
              <a:ext uri="{FF2B5EF4-FFF2-40B4-BE49-F238E27FC236}">
                <a16:creationId xmlns:a16="http://schemas.microsoft.com/office/drawing/2014/main" id="{C4D902E6-E1EE-4761-A7D2-7D76D423C47E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24696" y="2106930"/>
            <a:ext cx="790967" cy="81454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0" name="Rectangle 9">
            <a:extLst>
              <a:ext uri="{FF2B5EF4-FFF2-40B4-BE49-F238E27FC236}">
                <a16:creationId xmlns:a16="http://schemas.microsoft.com/office/drawing/2014/main" id="{DCB340F7-25C6-4878-BDEF-B8C81642D76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21482" y="4461607"/>
            <a:ext cx="797396" cy="814544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sp>
        <p:nvSpPr>
          <p:cNvPr id="51" name="Freeform 10">
            <a:extLst>
              <a:ext uri="{FF2B5EF4-FFF2-40B4-BE49-F238E27FC236}">
                <a16:creationId xmlns:a16="http://schemas.microsoft.com/office/drawing/2014/main" id="{9558C995-BED0-4B68-96FB-2600D1182FC1}"/>
              </a:ext>
            </a:extLst>
          </p:cNvPr>
          <p:cNvSpPr>
            <a:spLocks/>
          </p:cNvSpPr>
          <p:nvPr/>
        </p:nvSpPr>
        <p:spPr bwMode="auto">
          <a:xfrm rot="5400000">
            <a:off x="1178729" y="2233399"/>
            <a:ext cx="3148858" cy="2919498"/>
          </a:xfrm>
          <a:custGeom>
            <a:avLst/>
            <a:gdLst>
              <a:gd name="T0" fmla="*/ 461 w 617"/>
              <a:gd name="T1" fmla="*/ 0 h 573"/>
              <a:gd name="T2" fmla="*/ 461 w 617"/>
              <a:gd name="T3" fmla="*/ 264 h 573"/>
              <a:gd name="T4" fmla="*/ 308 w 617"/>
              <a:gd name="T5" fmla="*/ 417 h 573"/>
              <a:gd name="T6" fmla="*/ 155 w 617"/>
              <a:gd name="T7" fmla="*/ 264 h 573"/>
              <a:gd name="T8" fmla="*/ 155 w 617"/>
              <a:gd name="T9" fmla="*/ 0 h 573"/>
              <a:gd name="T10" fmla="*/ 0 w 617"/>
              <a:gd name="T11" fmla="*/ 0 h 573"/>
              <a:gd name="T12" fmla="*/ 0 w 617"/>
              <a:gd name="T13" fmla="*/ 264 h 573"/>
              <a:gd name="T14" fmla="*/ 308 w 617"/>
              <a:gd name="T15" fmla="*/ 573 h 573"/>
              <a:gd name="T16" fmla="*/ 617 w 617"/>
              <a:gd name="T17" fmla="*/ 264 h 573"/>
              <a:gd name="T18" fmla="*/ 617 w 617"/>
              <a:gd name="T19" fmla="*/ 0 h 573"/>
              <a:gd name="T20" fmla="*/ 461 w 617"/>
              <a:gd name="T21" fmla="*/ 0 h 57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</a:cxnLst>
            <a:rect l="0" t="0" r="r" b="b"/>
            <a:pathLst>
              <a:path w="617" h="573">
                <a:moveTo>
                  <a:pt x="461" y="0"/>
                </a:moveTo>
                <a:cubicBezTo>
                  <a:pt x="461" y="264"/>
                  <a:pt x="461" y="264"/>
                  <a:pt x="461" y="264"/>
                </a:cubicBezTo>
                <a:cubicBezTo>
                  <a:pt x="461" y="349"/>
                  <a:pt x="392" y="417"/>
                  <a:pt x="308" y="417"/>
                </a:cubicBezTo>
                <a:cubicBezTo>
                  <a:pt x="224" y="417"/>
                  <a:pt x="155" y="349"/>
                  <a:pt x="155" y="264"/>
                </a:cubicBezTo>
                <a:cubicBezTo>
                  <a:pt x="155" y="0"/>
                  <a:pt x="155" y="0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64"/>
                  <a:pt x="0" y="264"/>
                  <a:pt x="0" y="264"/>
                </a:cubicBezTo>
                <a:cubicBezTo>
                  <a:pt x="0" y="434"/>
                  <a:pt x="138" y="573"/>
                  <a:pt x="308" y="573"/>
                </a:cubicBezTo>
                <a:cubicBezTo>
                  <a:pt x="478" y="573"/>
                  <a:pt x="617" y="434"/>
                  <a:pt x="617" y="264"/>
                </a:cubicBezTo>
                <a:cubicBezTo>
                  <a:pt x="617" y="0"/>
                  <a:pt x="617" y="0"/>
                  <a:pt x="617" y="0"/>
                </a:cubicBezTo>
                <a:lnTo>
                  <a:pt x="461" y="0"/>
                </a:lnTo>
                <a:close/>
              </a:path>
            </a:pathLst>
          </a:custGeom>
          <a:gradFill flip="none" rotWithShape="1">
            <a:gsLst>
              <a:gs pos="0">
                <a:srgbClr val="E35A35"/>
              </a:gs>
              <a:gs pos="100000">
                <a:srgbClr val="E35A35">
                  <a:lumMod val="50000"/>
                </a:srgbClr>
              </a:gs>
            </a:gsLst>
            <a:lin ang="2700000" scaled="1"/>
            <a:tileRect/>
          </a:gra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6A2C248D-E1D9-4EA1-BBE8-564FC9D48E0C}"/>
              </a:ext>
            </a:extLst>
          </p:cNvPr>
          <p:cNvGrpSpPr/>
          <p:nvPr/>
        </p:nvGrpSpPr>
        <p:grpSpPr>
          <a:xfrm rot="5400000">
            <a:off x="4436866" y="2303538"/>
            <a:ext cx="366629" cy="366629"/>
            <a:chOff x="8238891" y="2316621"/>
            <a:chExt cx="721219" cy="721219"/>
          </a:xfrm>
          <a:solidFill>
            <a:srgbClr val="8BB74C"/>
          </a:solidFill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A67E7E04-0B5A-425C-A71E-B4BC93FA0132}"/>
                </a:ext>
              </a:extLst>
            </p:cNvPr>
            <p:cNvSpPr/>
            <p:nvPr/>
          </p:nvSpPr>
          <p:spPr>
            <a:xfrm>
              <a:off x="8542683" y="2316621"/>
              <a:ext cx="113636" cy="721219"/>
            </a:xfrm>
            <a:prstGeom prst="rect">
              <a:avLst/>
            </a:prstGeom>
            <a:solidFill>
              <a:srgbClr val="8BB76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F4685EF7-18A2-495A-A62D-7C6E02D62A6D}"/>
                </a:ext>
              </a:extLst>
            </p:cNvPr>
            <p:cNvSpPr/>
            <p:nvPr/>
          </p:nvSpPr>
          <p:spPr>
            <a:xfrm rot="16200000">
              <a:off x="8542683" y="2316621"/>
              <a:ext cx="113636" cy="721219"/>
            </a:xfrm>
            <a:prstGeom prst="rect">
              <a:avLst/>
            </a:prstGeom>
            <a:solidFill>
              <a:srgbClr val="8BB76A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</p:grpSp>
      <p:sp>
        <p:nvSpPr>
          <p:cNvPr id="43" name="Rectangle 42">
            <a:extLst>
              <a:ext uri="{FF2B5EF4-FFF2-40B4-BE49-F238E27FC236}">
                <a16:creationId xmlns:a16="http://schemas.microsoft.com/office/drawing/2014/main" id="{178028FF-CE84-40F1-87A1-1D12BF0A82A2}"/>
              </a:ext>
            </a:extLst>
          </p:cNvPr>
          <p:cNvSpPr/>
          <p:nvPr/>
        </p:nvSpPr>
        <p:spPr>
          <a:xfrm>
            <a:off x="4591297" y="4673257"/>
            <a:ext cx="57766" cy="366629"/>
          </a:xfrm>
          <a:prstGeom prst="rect">
            <a:avLst/>
          </a:prstGeom>
          <a:solidFill>
            <a:srgbClr val="E35A35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egoe UI"/>
              <a:ea typeface="+mn-ea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EE976BA-9DE3-44C3-B699-341124F4C6E9}"/>
              </a:ext>
            </a:extLst>
          </p:cNvPr>
          <p:cNvGrpSpPr/>
          <p:nvPr/>
        </p:nvGrpSpPr>
        <p:grpSpPr>
          <a:xfrm>
            <a:off x="5446635" y="1737360"/>
            <a:ext cx="5451958" cy="1463040"/>
            <a:chOff x="5446635" y="1737360"/>
            <a:chExt cx="5451958" cy="1463040"/>
          </a:xfrm>
        </p:grpSpPr>
        <p:sp>
          <p:nvSpPr>
            <p:cNvPr id="54" name="Freeform 13">
              <a:extLst>
                <a:ext uri="{FF2B5EF4-FFF2-40B4-BE49-F238E27FC236}">
                  <a16:creationId xmlns:a16="http://schemas.microsoft.com/office/drawing/2014/main" id="{FBF3D65C-F295-4B34-B74B-388F72F789E0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81200" y="2262716"/>
              <a:ext cx="285376" cy="754505"/>
            </a:xfrm>
            <a:custGeom>
              <a:avLst/>
              <a:gdLst>
                <a:gd name="T0" fmla="*/ 186 w 205"/>
                <a:gd name="T1" fmla="*/ 0 h 542"/>
                <a:gd name="T2" fmla="*/ 0 w 205"/>
                <a:gd name="T3" fmla="*/ 297 h 542"/>
                <a:gd name="T4" fmla="*/ 107 w 205"/>
                <a:gd name="T5" fmla="*/ 318 h 542"/>
                <a:gd name="T6" fmla="*/ 14 w 205"/>
                <a:gd name="T7" fmla="*/ 542 h 542"/>
                <a:gd name="T8" fmla="*/ 205 w 205"/>
                <a:gd name="T9" fmla="*/ 271 h 542"/>
                <a:gd name="T10" fmla="*/ 102 w 205"/>
                <a:gd name="T11" fmla="*/ 240 h 542"/>
                <a:gd name="T12" fmla="*/ 186 w 205"/>
                <a:gd name="T13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" h="542">
                  <a:moveTo>
                    <a:pt x="186" y="0"/>
                  </a:moveTo>
                  <a:lnTo>
                    <a:pt x="0" y="297"/>
                  </a:lnTo>
                  <a:lnTo>
                    <a:pt x="107" y="318"/>
                  </a:lnTo>
                  <a:lnTo>
                    <a:pt x="14" y="542"/>
                  </a:lnTo>
                  <a:lnTo>
                    <a:pt x="205" y="271"/>
                  </a:lnTo>
                  <a:lnTo>
                    <a:pt x="102" y="240"/>
                  </a:lnTo>
                  <a:lnTo>
                    <a:pt x="186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5" name="Freeform 14">
              <a:extLst>
                <a:ext uri="{FF2B5EF4-FFF2-40B4-BE49-F238E27FC236}">
                  <a16:creationId xmlns:a16="http://schemas.microsoft.com/office/drawing/2014/main" id="{90A944FC-0EFB-4547-8A6F-7D1629926F24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81200" y="1751823"/>
              <a:ext cx="285376" cy="754505"/>
            </a:xfrm>
            <a:custGeom>
              <a:avLst/>
              <a:gdLst>
                <a:gd name="T0" fmla="*/ 19 w 205"/>
                <a:gd name="T1" fmla="*/ 0 h 542"/>
                <a:gd name="T2" fmla="*/ 205 w 205"/>
                <a:gd name="T3" fmla="*/ 297 h 542"/>
                <a:gd name="T4" fmla="*/ 98 w 205"/>
                <a:gd name="T5" fmla="*/ 318 h 542"/>
                <a:gd name="T6" fmla="*/ 191 w 205"/>
                <a:gd name="T7" fmla="*/ 542 h 542"/>
                <a:gd name="T8" fmla="*/ 0 w 205"/>
                <a:gd name="T9" fmla="*/ 271 h 542"/>
                <a:gd name="T10" fmla="*/ 103 w 205"/>
                <a:gd name="T11" fmla="*/ 240 h 542"/>
                <a:gd name="T12" fmla="*/ 19 w 205"/>
                <a:gd name="T13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" h="542">
                  <a:moveTo>
                    <a:pt x="19" y="0"/>
                  </a:moveTo>
                  <a:lnTo>
                    <a:pt x="205" y="297"/>
                  </a:lnTo>
                  <a:lnTo>
                    <a:pt x="98" y="318"/>
                  </a:lnTo>
                  <a:lnTo>
                    <a:pt x="191" y="542"/>
                  </a:lnTo>
                  <a:lnTo>
                    <a:pt x="0" y="271"/>
                  </a:lnTo>
                  <a:lnTo>
                    <a:pt x="103" y="24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6" name="Rectangle: Rounded Corners 55">
              <a:extLst>
                <a:ext uri="{FF2B5EF4-FFF2-40B4-BE49-F238E27FC236}">
                  <a16:creationId xmlns:a16="http://schemas.microsoft.com/office/drawing/2014/main" id="{3B075549-5B9C-4B22-8BC9-F73CF22BA57A}"/>
                </a:ext>
              </a:extLst>
            </p:cNvPr>
            <p:cNvSpPr/>
            <p:nvPr/>
          </p:nvSpPr>
          <p:spPr>
            <a:xfrm>
              <a:off x="6783793" y="1737360"/>
              <a:ext cx="4114800" cy="1463040"/>
            </a:xfrm>
            <a:prstGeom prst="roundRect">
              <a:avLst>
                <a:gd name="adj" fmla="val 6573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80458C7E-B208-4CF3-8ABF-2F48195B91A0}"/>
                </a:ext>
              </a:extLst>
            </p:cNvPr>
            <p:cNvSpPr/>
            <p:nvPr/>
          </p:nvSpPr>
          <p:spPr>
            <a:xfrm>
              <a:off x="7515506" y="2306670"/>
              <a:ext cx="3251102" cy="215444"/>
            </a:xfrm>
            <a:prstGeom prst="rect">
              <a:avLst/>
            </a:prstGeom>
          </p:spPr>
          <p:txBody>
            <a:bodyPr wrap="square" lIns="0" tIns="0" rIns="0" bIns="0" anchor="t">
              <a:spAutoFit/>
            </a:bodyPr>
            <a:lstStyle/>
            <a:p>
              <a:pPr defTabSz="1218987" fontAlgn="auto">
                <a:spcBef>
                  <a:spcPts val="0"/>
                </a:spcBef>
                <a:spcAft>
                  <a:spcPts val="0"/>
                </a:spcAft>
              </a:pPr>
              <a:endParaRPr lang="en-IN" sz="1400" dirty="0">
                <a:solidFill>
                  <a:prstClr val="black">
                    <a:lumMod val="65000"/>
                    <a:lumOff val="35000"/>
                  </a:prstClr>
                </a:solidFill>
                <a:latin typeface="Segoe UI"/>
                <a:ea typeface="Open Sans" panose="020B0606030504020204" pitchFamily="34" charset="0"/>
                <a:cs typeface="Segoe UI Light" panose="020B0502040204020203" pitchFamily="34" charset="0"/>
              </a:endParaRPr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76F5693F-308F-4E0A-88B5-28A9F948FC0A}"/>
                </a:ext>
              </a:extLst>
            </p:cNvPr>
            <p:cNvSpPr/>
            <p:nvPr/>
          </p:nvSpPr>
          <p:spPr>
            <a:xfrm>
              <a:off x="7315200" y="2130326"/>
              <a:ext cx="3251102" cy="677108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IN" sz="2200" b="1" dirty="0">
                  <a:solidFill>
                    <a:prstClr val="black"/>
                  </a:solidFill>
                  <a:latin typeface="Segoe UI"/>
                  <a:ea typeface="Open Sans" panose="020B0606030504020204" pitchFamily="34" charset="0"/>
                  <a:cs typeface="Segoe UI Light" panose="020B0502040204020203" pitchFamily="34" charset="0"/>
                </a:rPr>
                <a:t>When involving others adds value</a:t>
              </a:r>
            </a:p>
          </p:txBody>
        </p:sp>
        <p:grpSp>
          <p:nvGrpSpPr>
            <p:cNvPr id="64" name="Group 63">
              <a:extLst>
                <a:ext uri="{FF2B5EF4-FFF2-40B4-BE49-F238E27FC236}">
                  <a16:creationId xmlns:a16="http://schemas.microsoft.com/office/drawing/2014/main" id="{B8D3C193-1349-4E8A-A914-DC349F296E44}"/>
                </a:ext>
              </a:extLst>
            </p:cNvPr>
            <p:cNvGrpSpPr/>
            <p:nvPr/>
          </p:nvGrpSpPr>
          <p:grpSpPr>
            <a:xfrm>
              <a:off x="6429739" y="2103120"/>
              <a:ext cx="731520" cy="731520"/>
              <a:chOff x="6544491" y="2256549"/>
              <a:chExt cx="731520" cy="731520"/>
            </a:xfrm>
          </p:grpSpPr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E5332333-1ABA-48BB-9CDF-27AE9121DF86}"/>
                  </a:ext>
                </a:extLst>
              </p:cNvPr>
              <p:cNvSpPr/>
              <p:nvPr/>
            </p:nvSpPr>
            <p:spPr>
              <a:xfrm>
                <a:off x="6544491" y="2256549"/>
                <a:ext cx="731520" cy="731520"/>
              </a:xfrm>
              <a:prstGeom prst="ellipse">
                <a:avLst/>
              </a:prstGeom>
              <a:solidFill>
                <a:srgbClr val="8BB76A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8D937381-7CFA-46AD-9EFB-C3490C910D0C}"/>
                  </a:ext>
                </a:extLst>
              </p:cNvPr>
              <p:cNvGrpSpPr/>
              <p:nvPr/>
            </p:nvGrpSpPr>
            <p:grpSpPr>
              <a:xfrm>
                <a:off x="6726937" y="2438995"/>
                <a:ext cx="366629" cy="366629"/>
                <a:chOff x="8238891" y="2316621"/>
                <a:chExt cx="721219" cy="721219"/>
              </a:xfrm>
              <a:solidFill>
                <a:sysClr val="window" lastClr="FFFFFF"/>
              </a:solidFill>
            </p:grpSpPr>
            <p:sp>
              <p:nvSpPr>
                <p:cNvPr id="67" name="Rectangle 66">
                  <a:extLst>
                    <a:ext uri="{FF2B5EF4-FFF2-40B4-BE49-F238E27FC236}">
                      <a16:creationId xmlns:a16="http://schemas.microsoft.com/office/drawing/2014/main" id="{E8CF1804-3BBF-4EAD-AFF7-39AAD8883D0E}"/>
                    </a:ext>
                  </a:extLst>
                </p:cNvPr>
                <p:cNvSpPr/>
                <p:nvPr/>
              </p:nvSpPr>
              <p:spPr>
                <a:xfrm>
                  <a:off x="8542683" y="2316621"/>
                  <a:ext cx="113636" cy="72121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96C97D82-1519-4B45-9B22-FBCDA1CB890E}"/>
                    </a:ext>
                  </a:extLst>
                </p:cNvPr>
                <p:cNvSpPr/>
                <p:nvPr/>
              </p:nvSpPr>
              <p:spPr>
                <a:xfrm rot="16200000">
                  <a:off x="8542683" y="2316621"/>
                  <a:ext cx="113636" cy="721219"/>
                </a:xfrm>
                <a:prstGeom prst="rect">
                  <a:avLst/>
                </a:prstGeom>
                <a:grpFill/>
                <a:ln w="25400" cap="flat" cmpd="sng" algn="ctr">
                  <a:noFill/>
                  <a:prstDash val="solid"/>
                </a:ln>
                <a:effectLst/>
              </p:spPr>
              <p:txBody>
                <a:bodyPr rtlCol="0" anchor="ctr"/>
                <a:lstStyle/>
                <a:p>
                  <a:pPr marL="0" marR="0" lvl="0" indent="0" algn="ctr" defTabSz="1218987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IN" sz="2400" b="0" i="0" u="none" strike="noStrike" kern="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Segoe UI"/>
                    <a:ea typeface="+mn-ea"/>
                    <a:cs typeface="+mn-cs"/>
                  </a:endParaRPr>
                </a:p>
              </p:txBody>
            </p:sp>
          </p:grp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4E17DE13-A023-4598-9749-D8F4D8C2949A}"/>
              </a:ext>
            </a:extLst>
          </p:cNvPr>
          <p:cNvGrpSpPr/>
          <p:nvPr/>
        </p:nvGrpSpPr>
        <p:grpSpPr>
          <a:xfrm>
            <a:off x="5446629" y="4175760"/>
            <a:ext cx="5451964" cy="1463040"/>
            <a:chOff x="5446629" y="4175760"/>
            <a:chExt cx="5451964" cy="1463040"/>
          </a:xfrm>
        </p:grpSpPr>
        <p:sp>
          <p:nvSpPr>
            <p:cNvPr id="52" name="Freeform 11">
              <a:extLst>
                <a:ext uri="{FF2B5EF4-FFF2-40B4-BE49-F238E27FC236}">
                  <a16:creationId xmlns:a16="http://schemas.microsoft.com/office/drawing/2014/main" id="{6E8F2C4F-FC28-4D29-A08A-E57C9E7A634A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81891" y="4634539"/>
              <a:ext cx="283984" cy="754507"/>
            </a:xfrm>
            <a:custGeom>
              <a:avLst/>
              <a:gdLst>
                <a:gd name="T0" fmla="*/ 185 w 204"/>
                <a:gd name="T1" fmla="*/ 0 h 542"/>
                <a:gd name="T2" fmla="*/ 0 w 204"/>
                <a:gd name="T3" fmla="*/ 297 h 542"/>
                <a:gd name="T4" fmla="*/ 107 w 204"/>
                <a:gd name="T5" fmla="*/ 318 h 542"/>
                <a:gd name="T6" fmla="*/ 14 w 204"/>
                <a:gd name="T7" fmla="*/ 542 h 542"/>
                <a:gd name="T8" fmla="*/ 204 w 204"/>
                <a:gd name="T9" fmla="*/ 271 h 542"/>
                <a:gd name="T10" fmla="*/ 102 w 204"/>
                <a:gd name="T11" fmla="*/ 240 h 542"/>
                <a:gd name="T12" fmla="*/ 185 w 204"/>
                <a:gd name="T13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4" h="542">
                  <a:moveTo>
                    <a:pt x="185" y="0"/>
                  </a:moveTo>
                  <a:lnTo>
                    <a:pt x="0" y="297"/>
                  </a:lnTo>
                  <a:lnTo>
                    <a:pt x="107" y="318"/>
                  </a:lnTo>
                  <a:lnTo>
                    <a:pt x="14" y="542"/>
                  </a:lnTo>
                  <a:lnTo>
                    <a:pt x="204" y="271"/>
                  </a:lnTo>
                  <a:lnTo>
                    <a:pt x="102" y="240"/>
                  </a:lnTo>
                  <a:lnTo>
                    <a:pt x="185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3" name="Freeform 12">
              <a:extLst>
                <a:ext uri="{FF2B5EF4-FFF2-40B4-BE49-F238E27FC236}">
                  <a16:creationId xmlns:a16="http://schemas.microsoft.com/office/drawing/2014/main" id="{C09FD52D-3ECD-414D-8B92-1D689856D309}"/>
                </a:ext>
              </a:extLst>
            </p:cNvPr>
            <p:cNvSpPr>
              <a:spLocks/>
            </p:cNvSpPr>
            <p:nvPr/>
          </p:nvSpPr>
          <p:spPr bwMode="auto">
            <a:xfrm rot="5400000">
              <a:off x="5681200" y="4124340"/>
              <a:ext cx="285377" cy="754507"/>
            </a:xfrm>
            <a:custGeom>
              <a:avLst/>
              <a:gdLst>
                <a:gd name="T0" fmla="*/ 19 w 205"/>
                <a:gd name="T1" fmla="*/ 0 h 542"/>
                <a:gd name="T2" fmla="*/ 205 w 205"/>
                <a:gd name="T3" fmla="*/ 297 h 542"/>
                <a:gd name="T4" fmla="*/ 98 w 205"/>
                <a:gd name="T5" fmla="*/ 318 h 542"/>
                <a:gd name="T6" fmla="*/ 191 w 205"/>
                <a:gd name="T7" fmla="*/ 542 h 542"/>
                <a:gd name="T8" fmla="*/ 0 w 205"/>
                <a:gd name="T9" fmla="*/ 271 h 542"/>
                <a:gd name="T10" fmla="*/ 102 w 205"/>
                <a:gd name="T11" fmla="*/ 240 h 542"/>
                <a:gd name="T12" fmla="*/ 19 w 205"/>
                <a:gd name="T13" fmla="*/ 0 h 5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05" h="542">
                  <a:moveTo>
                    <a:pt x="19" y="0"/>
                  </a:moveTo>
                  <a:lnTo>
                    <a:pt x="205" y="297"/>
                  </a:lnTo>
                  <a:lnTo>
                    <a:pt x="98" y="318"/>
                  </a:lnTo>
                  <a:lnTo>
                    <a:pt x="191" y="542"/>
                  </a:lnTo>
                  <a:lnTo>
                    <a:pt x="0" y="271"/>
                  </a:lnTo>
                  <a:lnTo>
                    <a:pt x="102" y="240"/>
                  </a:lnTo>
                  <a:lnTo>
                    <a:pt x="19" y="0"/>
                  </a:lnTo>
                  <a:close/>
                </a:path>
              </a:pathLst>
            </a:custGeom>
            <a:solidFill>
              <a:sysClr val="window" lastClr="FFFFFF">
                <a:lumMod val="75000"/>
              </a:sys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57" name="Rectangle: Rounded Corners 56">
              <a:extLst>
                <a:ext uri="{FF2B5EF4-FFF2-40B4-BE49-F238E27FC236}">
                  <a16:creationId xmlns:a16="http://schemas.microsoft.com/office/drawing/2014/main" id="{7B90C590-3732-4065-A02B-519A25AB6C40}"/>
                </a:ext>
              </a:extLst>
            </p:cNvPr>
            <p:cNvSpPr/>
            <p:nvPr/>
          </p:nvSpPr>
          <p:spPr>
            <a:xfrm>
              <a:off x="6783793" y="4175760"/>
              <a:ext cx="4114800" cy="1463040"/>
            </a:xfrm>
            <a:prstGeom prst="roundRect">
              <a:avLst>
                <a:gd name="adj" fmla="val 7767"/>
              </a:avLst>
            </a:prstGeom>
            <a:solidFill>
              <a:schemeClr val="bg1">
                <a:lumMod val="85000"/>
              </a:schemeClr>
            </a:solidFill>
            <a:ln w="25400" cap="flat" cmpd="sng" algn="ctr">
              <a:noFill/>
              <a:prstDash val="solid"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Segoe UI"/>
                <a:ea typeface="+mn-ea"/>
                <a:cs typeface="+mn-cs"/>
              </a:endParaRPr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E2738AE5-E8C4-4228-8120-983047B3A08B}"/>
                </a:ext>
              </a:extLst>
            </p:cNvPr>
            <p:cNvSpPr/>
            <p:nvPr/>
          </p:nvSpPr>
          <p:spPr>
            <a:xfrm>
              <a:off x="7315200" y="4568726"/>
              <a:ext cx="3251102" cy="677108"/>
            </a:xfrm>
            <a:prstGeom prst="rect">
              <a:avLst/>
            </a:prstGeom>
          </p:spPr>
          <p:txBody>
            <a:bodyPr wrap="square" lIns="0" tIns="0" rIns="0" bIns="0" anchor="b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IN" sz="2200" b="1" dirty="0">
                  <a:solidFill>
                    <a:prstClr val="black"/>
                  </a:solidFill>
                  <a:latin typeface="Segoe UI"/>
                  <a:ea typeface="Open Sans" panose="020B0606030504020204" pitchFamily="34" charset="0"/>
                  <a:cs typeface="Segoe UI Light" panose="020B0502040204020203" pitchFamily="34" charset="0"/>
                </a:rPr>
                <a:t>Otherwise, there’s no compelling reason</a:t>
              </a:r>
            </a:p>
          </p:txBody>
        </p: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20B9D94A-9436-4065-9ADE-6ED09470C1A6}"/>
                </a:ext>
              </a:extLst>
            </p:cNvPr>
            <p:cNvGrpSpPr/>
            <p:nvPr/>
          </p:nvGrpSpPr>
          <p:grpSpPr>
            <a:xfrm>
              <a:off x="6429739" y="4541520"/>
              <a:ext cx="731520" cy="731520"/>
              <a:chOff x="6544491" y="4705637"/>
              <a:chExt cx="731520" cy="731520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822C50B9-2A71-40E9-9FFA-209097F94203}"/>
                  </a:ext>
                </a:extLst>
              </p:cNvPr>
              <p:cNvSpPr/>
              <p:nvPr/>
            </p:nvSpPr>
            <p:spPr>
              <a:xfrm>
                <a:off x="6544491" y="4705637"/>
                <a:ext cx="731520" cy="731520"/>
              </a:xfrm>
              <a:prstGeom prst="ellipse">
                <a:avLst/>
              </a:prstGeom>
              <a:solidFill>
                <a:srgbClr val="E35A35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119B6B31-92B3-431E-A949-9513207855B9}"/>
                  </a:ext>
                </a:extLst>
              </p:cNvPr>
              <p:cNvSpPr/>
              <p:nvPr/>
            </p:nvSpPr>
            <p:spPr>
              <a:xfrm rot="16200000">
                <a:off x="6881369" y="4888083"/>
                <a:ext cx="57766" cy="366629"/>
              </a:xfrm>
              <a:prstGeom prst="rect">
                <a:avLst/>
              </a:prstGeom>
              <a:solidFill>
                <a:sysClr val="window" lastClr="FFFFFF"/>
              </a:solidFill>
              <a:ln w="25400" cap="flat" cmpd="sng" algn="ctr">
                <a:noFill/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87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IN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Segoe UI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2081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AE66DC5-3913-4CC3-B608-5551113B61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Is Collaboration Beneficial?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491091-57B8-436C-B44C-AF689902EE4A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548640" y="2057400"/>
            <a:ext cx="5394960" cy="4038600"/>
          </a:xfrm>
        </p:spPr>
        <p:txBody>
          <a:bodyPr/>
          <a:lstStyle/>
          <a:p>
            <a:pPr indent="-742950"/>
            <a:r>
              <a:rPr lang="en-US" dirty="0"/>
              <a:t>Questions</a:t>
            </a:r>
          </a:p>
          <a:p>
            <a:pPr marL="339725" lvl="1">
              <a:spcBef>
                <a:spcPts val="1800"/>
              </a:spcBef>
            </a:pPr>
            <a:r>
              <a:rPr lang="en-US" dirty="0"/>
              <a:t>Am I unable to reach the outcome myself?</a:t>
            </a:r>
          </a:p>
          <a:p>
            <a:pPr marL="339725" lvl="1">
              <a:spcBef>
                <a:spcPts val="1800"/>
              </a:spcBef>
            </a:pPr>
            <a:r>
              <a:rPr lang="en-US" dirty="0"/>
              <a:t>Would it solve complex problems or address complicated issues?</a:t>
            </a:r>
          </a:p>
          <a:p>
            <a:pPr marL="398463" lvl="1" indent="-344488">
              <a:spcBef>
                <a:spcPts val="1800"/>
              </a:spcBef>
            </a:pPr>
            <a:r>
              <a:rPr lang="en-US" dirty="0"/>
              <a:t>Will working with others:</a:t>
            </a:r>
          </a:p>
          <a:p>
            <a:pPr marL="914400" lvl="2"/>
            <a:r>
              <a:rPr lang="en-US" dirty="0"/>
              <a:t>Reduce costs or gain efficiency?</a:t>
            </a:r>
          </a:p>
          <a:p>
            <a:pPr marL="914400" lvl="2"/>
            <a:r>
              <a:rPr lang="en-US" dirty="0"/>
              <a:t>Increase visibility?</a:t>
            </a:r>
          </a:p>
          <a:p>
            <a:pPr marL="339725" lvl="1"/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FA9E264-D8EF-45F8-B584-FF0D1E6F94C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4" name="Picture Placeholder 43" descr="A person with his hand on his chin in front of a chalkboard&#10;&#10;Description automatically generated with medium confidence">
            <a:extLst>
              <a:ext uri="{FF2B5EF4-FFF2-40B4-BE49-F238E27FC236}">
                <a16:creationId xmlns:a16="http://schemas.microsoft.com/office/drawing/2014/main" id="{69DA6D73-F34E-4969-8094-6F09CC217EA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2C219D-C24B-470F-85E8-F9042459FE31}"/>
              </a:ext>
            </a:extLst>
          </p:cNvPr>
          <p:cNvSpPr txBox="1">
            <a:spLocks/>
          </p:cNvSpPr>
          <p:nvPr/>
        </p:nvSpPr>
        <p:spPr>
          <a:xfrm>
            <a:off x="11413067" y="6548039"/>
            <a:ext cx="778933" cy="3305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FFFFFF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9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3707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F946C-4AFD-45F2-9527-CA9DF03D0E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Establish Expectations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4ECEDC-9710-4861-A67A-F073B15EF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955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FA2ED-4B3B-4B3A-8042-08F01D4CC1B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dirty="0"/>
              <a:t>What is the purpose, vision, </a:t>
            </a:r>
            <a:br>
              <a:rPr lang="en-US" sz="2800" dirty="0"/>
            </a:br>
            <a:r>
              <a:rPr lang="en-US" sz="2800" dirty="0"/>
              <a:t>or goal?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0460A7-C6F8-4F02-8174-20472EB49A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4F24748-CE6D-4A3F-B08A-E8B017090C91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2800" dirty="0"/>
              <a:t>How will success </a:t>
            </a:r>
            <a:br>
              <a:rPr lang="en-US" sz="2800" dirty="0"/>
            </a:br>
            <a:r>
              <a:rPr lang="en-US" sz="2800" dirty="0"/>
              <a:t>be measured?</a:t>
            </a:r>
          </a:p>
          <a:p>
            <a:endParaRPr lang="en-US" sz="28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C219A28-8B70-4103-8399-151BA2C7FD31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z="2800" dirty="0"/>
              <a:t>What is the </a:t>
            </a:r>
            <a:br>
              <a:rPr lang="en-US" sz="2800" dirty="0"/>
            </a:br>
            <a:r>
              <a:rPr lang="en-US" sz="2800" dirty="0"/>
              <a:t>deadline?</a:t>
            </a:r>
          </a:p>
          <a:p>
            <a:endParaRPr lang="en-US" sz="2800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66D5D4A0-09E9-4A2F-A90C-CCE28BF38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Determine the Objective</a:t>
            </a:r>
          </a:p>
        </p:txBody>
      </p:sp>
      <p:pic>
        <p:nvPicPr>
          <p:cNvPr id="10" name="Picture Placeholder 29" descr="A picture containing shape&#10;&#10;Description automatically generated">
            <a:extLst>
              <a:ext uri="{FF2B5EF4-FFF2-40B4-BE49-F238E27FC236}">
                <a16:creationId xmlns:a16="http://schemas.microsoft.com/office/drawing/2014/main" id="{E099D353-36C2-41BD-884A-535FF56D074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2" name="Picture Placeholder 19" descr="Calendar&#10;&#10;Description automatically generated">
            <a:extLst>
              <a:ext uri="{FF2B5EF4-FFF2-40B4-BE49-F238E27FC236}">
                <a16:creationId xmlns:a16="http://schemas.microsoft.com/office/drawing/2014/main" id="{3E626B6B-F791-44D3-B56C-D40E1958ABFA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1" name="Picture Placeholder 35" descr="A group of trophies&#10;&#10;Description automatically generated with medium confidence">
            <a:extLst>
              <a:ext uri="{FF2B5EF4-FFF2-40B4-BE49-F238E27FC236}">
                <a16:creationId xmlns:a16="http://schemas.microsoft.com/office/drawing/2014/main" id="{FAC28EEE-06BF-45BC-ADA7-C55FBC0001C6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522408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6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99CD3-82DB-4E2B-AE12-6C083B026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19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FEEB52-8A98-43A3-8058-B47A633E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Determine the Objective</a:t>
            </a:r>
          </a:p>
        </p:txBody>
      </p:sp>
    </p:spTree>
    <p:extLst>
      <p:ext uri="{BB962C8B-B14F-4D97-AF65-F5344CB8AC3E}">
        <p14:creationId xmlns:p14="http://schemas.microsoft.com/office/powerpoint/2010/main" val="37806573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F2E27E-73D8-4581-8C37-D8A464D5C4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3068" y="6553200"/>
            <a:ext cx="778933" cy="325700"/>
          </a:xfrm>
        </p:spPr>
        <p:txBody>
          <a:bodyPr/>
          <a:lstStyle/>
          <a:p>
            <a:fld id="{A94C26F6-AAC7-4060-BE54-1965A90E2915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09AA9EBC-4472-4B20-98BB-CE1073455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3580" y="304800"/>
            <a:ext cx="3291840" cy="780273"/>
          </a:xfrm>
        </p:spPr>
        <p:txBody>
          <a:bodyPr/>
          <a:lstStyle/>
          <a:p>
            <a:r>
              <a:rPr lang="en-US" dirty="0"/>
              <a:t>Instructor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8A58084-932E-4AE0-9D1F-9483A3A1981B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E706D613-3C18-42E9-94DC-A01B68C0921F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endParaRPr lang="en-US">
              <a:solidFill>
                <a:schemeClr val="accent4">
                  <a:lumMod val="90000"/>
                  <a:lumOff val="10000"/>
                </a:schemeClr>
              </a:solidFill>
            </a:endParaRP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BC0B2022-09C4-464B-A15E-AFE753839836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/>
      </p:sp>
    </p:spTree>
    <p:extLst>
      <p:ext uri="{BB962C8B-B14F-4D97-AF65-F5344CB8AC3E}">
        <p14:creationId xmlns:p14="http://schemas.microsoft.com/office/powerpoint/2010/main" val="258984975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arrow&#10;&#10;Description automatically generated">
            <a:extLst>
              <a:ext uri="{FF2B5EF4-FFF2-40B4-BE49-F238E27FC236}">
                <a16:creationId xmlns:a16="http://schemas.microsoft.com/office/drawing/2014/main" id="{0368A253-F592-42A5-BFB6-82F239A3EDA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0686" y="3820825"/>
            <a:ext cx="12070080" cy="303717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99CD3-82DB-4E2B-AE12-6C083B026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20</a:t>
            </a:fld>
            <a:endParaRPr lang="en-US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AC25E3-60F5-460A-B8F9-B67B03631E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Each person should define their role </a:t>
            </a:r>
            <a:br>
              <a:rPr lang="en-US" dirty="0"/>
            </a:br>
            <a:r>
              <a:rPr lang="en-US" dirty="0"/>
              <a:t>to increase buy-in</a:t>
            </a:r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FEEB52-8A98-43A3-8058-B47A633E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Roles &amp; Responsibilities</a:t>
            </a:r>
          </a:p>
        </p:txBody>
      </p:sp>
    </p:spTree>
    <p:extLst>
      <p:ext uri="{BB962C8B-B14F-4D97-AF65-F5344CB8AC3E}">
        <p14:creationId xmlns:p14="http://schemas.microsoft.com/office/powerpoint/2010/main" val="11030291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C162AF8-50F8-45E6-8DCE-AF751A6DEF3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4139349"/>
              </p:ext>
            </p:extLst>
          </p:nvPr>
        </p:nvGraphicFramePr>
        <p:xfrm>
          <a:off x="1295400" y="1798637"/>
          <a:ext cx="9601200" cy="36877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CFEEB52-8A98-43A3-8058-B47A633E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Define Roles &amp; Responsibilities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99CD3-82DB-4E2B-AE12-6C083B026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0362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9890DAEE-855E-4A66-B4B2-447AA2A52F47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60000"/>
            </a:scheme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1499CD3-82DB-4E2B-AE12-6C083B0261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>
                <a:solidFill>
                  <a:schemeClr val="bg1"/>
                </a:solidFill>
              </a:rPr>
              <a:pPr/>
              <a:t>22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8AC25E3-60F5-460A-B8F9-B67B03631E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10972800" cy="3657600"/>
          </a:xfrm>
        </p:spPr>
        <p:txBody>
          <a:bodyPr anchor="ctr"/>
          <a:lstStyle/>
          <a:p>
            <a:pPr marL="0" indent="0" algn="ctr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Rules of behavior guide interactions </a:t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set boundaries for </a:t>
            </a:r>
            <a:b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appropriate and inappropriate behavior</a:t>
            </a:r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4CFEEB52-8A98-43A3-8058-B47A633E70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Agree on Operating Norms</a:t>
            </a:r>
          </a:p>
        </p:txBody>
      </p:sp>
    </p:spTree>
    <p:extLst>
      <p:ext uri="{BB962C8B-B14F-4D97-AF65-F5344CB8AC3E}">
        <p14:creationId xmlns:p14="http://schemas.microsoft.com/office/powerpoint/2010/main" val="200990431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5E80A5D-3CA9-490A-977B-97D4532D7B2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17FB2F-6A22-4806-B58B-5FFB5151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 on </a:t>
            </a:r>
            <a:br>
              <a:rPr lang="en-US" dirty="0"/>
            </a:br>
            <a:r>
              <a:rPr lang="en-US" dirty="0"/>
              <a:t>Operating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73F15-426B-4AF5-8CE9-821791DC5DE2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42900" lvl="1">
              <a:spcBef>
                <a:spcPts val="1800"/>
              </a:spcBef>
            </a:pPr>
            <a:r>
              <a:rPr lang="en-US" dirty="0"/>
              <a:t>What does participation entail? </a:t>
            </a:r>
          </a:p>
          <a:p>
            <a:pPr marL="342900" lvl="1">
              <a:spcBef>
                <a:spcPts val="1800"/>
              </a:spcBef>
            </a:pPr>
            <a:r>
              <a:rPr lang="en-US" dirty="0"/>
              <a:t>How much information-sharing?</a:t>
            </a:r>
          </a:p>
          <a:p>
            <a:pPr marL="342900" lvl="1">
              <a:spcBef>
                <a:spcPts val="1800"/>
              </a:spcBef>
            </a:pPr>
            <a:r>
              <a:rPr lang="en-US" dirty="0"/>
              <a:t>How will decisions be made?</a:t>
            </a:r>
          </a:p>
          <a:p>
            <a:pPr marL="342900" lvl="1">
              <a:spcBef>
                <a:spcPts val="1800"/>
              </a:spcBef>
            </a:pPr>
            <a:r>
              <a:rPr lang="en-US" dirty="0"/>
              <a:t>How will struggles be handled?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C8BC1-6D3C-4009-94D7-B234B1051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44319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text, outdoor&#10;&#10;Description automatically generated">
            <a:extLst>
              <a:ext uri="{FF2B5EF4-FFF2-40B4-BE49-F238E27FC236}">
                <a16:creationId xmlns:a16="http://schemas.microsoft.com/office/drawing/2014/main" id="{F819FE07-AE98-4CD0-89B4-3C3D17B690C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4A17FB2F-6A22-4806-B58B-5FFB51519F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Agree on </a:t>
            </a:r>
            <a:br>
              <a:rPr lang="en-US" dirty="0"/>
            </a:br>
            <a:r>
              <a:rPr lang="en-US" dirty="0"/>
              <a:t>Operating Norms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673F15-426B-4AF5-8CE9-821791DC5DE2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63640" y="2286000"/>
            <a:ext cx="5471160" cy="4038600"/>
          </a:xfrm>
        </p:spPr>
        <p:txBody>
          <a:bodyPr/>
          <a:lstStyle/>
          <a:p>
            <a:pPr marL="342900" lvl="1">
              <a:spcBef>
                <a:spcPts val="1800"/>
              </a:spcBef>
            </a:pPr>
            <a:r>
              <a:rPr lang="en-US" dirty="0"/>
              <a:t>Introducing new members? </a:t>
            </a:r>
          </a:p>
          <a:p>
            <a:pPr marL="342900" lvl="1">
              <a:spcBef>
                <a:spcPts val="1800"/>
              </a:spcBef>
            </a:pPr>
            <a:r>
              <a:rPr lang="en-US" dirty="0"/>
              <a:t>Determining the leader? </a:t>
            </a:r>
          </a:p>
          <a:p>
            <a:pPr marL="342900" lvl="1">
              <a:spcBef>
                <a:spcPts val="1800"/>
              </a:spcBef>
            </a:pPr>
            <a:r>
              <a:rPr lang="en-US" dirty="0"/>
              <a:t>Addressing conflict?</a:t>
            </a:r>
          </a:p>
          <a:p>
            <a:pPr marL="342900" lvl="1">
              <a:spcBef>
                <a:spcPts val="1800"/>
              </a:spcBef>
            </a:pPr>
            <a:r>
              <a:rPr lang="en-US" dirty="0"/>
              <a:t>Handling failed expectations?</a:t>
            </a:r>
          </a:p>
          <a:p>
            <a:endParaRPr lang="en-US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0C8BC1-6D3C-4009-94D7-B234B10513F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08285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D53181-4DDC-4D0A-9210-EA5805E8DC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Benefits and Challenges </a:t>
            </a:r>
            <a:br>
              <a:rPr lang="en-US" dirty="0"/>
            </a:br>
            <a:r>
              <a:rPr lang="en-US" dirty="0"/>
              <a:t>of Collaboration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10AE1-5F52-47CF-B79A-BA6CD67A0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2802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Content Placeholder 71">
            <a:extLst>
              <a:ext uri="{FF2B5EF4-FFF2-40B4-BE49-F238E27FC236}">
                <a16:creationId xmlns:a16="http://schemas.microsoft.com/office/drawing/2014/main" id="{D79B9057-839C-4334-82B1-4E934E7AEFC4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dirty="0"/>
              <a:t>Meet workforce demands</a:t>
            </a:r>
          </a:p>
          <a:p>
            <a:endParaRPr lang="en-US" sz="28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70E3C29-5C43-48ED-BD47-8C7545E9CC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26</a:t>
            </a:fld>
            <a:endParaRPr lang="en-US" dirty="0"/>
          </a:p>
        </p:txBody>
      </p:sp>
      <p:sp>
        <p:nvSpPr>
          <p:cNvPr id="73" name="Content Placeholder 72">
            <a:extLst>
              <a:ext uri="{FF2B5EF4-FFF2-40B4-BE49-F238E27FC236}">
                <a16:creationId xmlns:a16="http://schemas.microsoft.com/office/drawing/2014/main" id="{ACBF02DD-F640-4CB3-B61F-E34A4B88A480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2800" dirty="0"/>
              <a:t>Fulfill basic human need for belonging</a:t>
            </a:r>
          </a:p>
          <a:p>
            <a:endParaRPr lang="en-US" sz="2800" dirty="0"/>
          </a:p>
        </p:txBody>
      </p:sp>
      <p:sp>
        <p:nvSpPr>
          <p:cNvPr id="74" name="Content Placeholder 73">
            <a:extLst>
              <a:ext uri="{FF2B5EF4-FFF2-40B4-BE49-F238E27FC236}">
                <a16:creationId xmlns:a16="http://schemas.microsoft.com/office/drawing/2014/main" id="{91A58C49-5A37-4C5D-A8B0-CDC0F93B32F2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z="2800" dirty="0"/>
              <a:t>Overcome geographic barriers</a:t>
            </a:r>
          </a:p>
          <a:p>
            <a:endParaRPr lang="en-US" sz="2800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645B7EA-70F7-4589-B379-4D91FC665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Need for Collaboration</a:t>
            </a:r>
          </a:p>
        </p:txBody>
      </p:sp>
      <p:pic>
        <p:nvPicPr>
          <p:cNvPr id="68" name="Picture Placeholder 23" descr="A picture containing person, table, dining table&#10;&#10;Description automatically generated">
            <a:extLst>
              <a:ext uri="{FF2B5EF4-FFF2-40B4-BE49-F238E27FC236}">
                <a16:creationId xmlns:a16="http://schemas.microsoft.com/office/drawing/2014/main" id="{49591264-DE32-4E30-8871-F5A48F6FC04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78" name="Picture Placeholder 27">
            <a:extLst>
              <a:ext uri="{FF2B5EF4-FFF2-40B4-BE49-F238E27FC236}">
                <a16:creationId xmlns:a16="http://schemas.microsoft.com/office/drawing/2014/main" id="{B3547E69-3D1B-47AA-A30F-662932412E67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77" name="Picture Placeholder 25" descr="Calendar, map&#10;&#10;Description automatically generated">
            <a:extLst>
              <a:ext uri="{FF2B5EF4-FFF2-40B4-BE49-F238E27FC236}">
                <a16:creationId xmlns:a16="http://schemas.microsoft.com/office/drawing/2014/main" id="{92CFC9E9-3631-408B-B015-1659D21F9BD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1383839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" grpId="0" build="p"/>
      <p:bldP spid="73" grpId="0" build="p"/>
      <p:bldP spid="74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BAAAA-42BF-4209-A485-5A793069D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27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F7B9EC-8627-4D40-9892-8330D08B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the Organization</a:t>
            </a:r>
          </a:p>
        </p:txBody>
      </p:sp>
      <p:sp>
        <p:nvSpPr>
          <p:cNvPr id="6" name="Slide Number Placeholder 1">
            <a:extLst>
              <a:ext uri="{FF2B5EF4-FFF2-40B4-BE49-F238E27FC236}">
                <a16:creationId xmlns:a16="http://schemas.microsoft.com/office/drawing/2014/main" id="{67BC26CC-816E-4591-A4F2-0DCF00AA50C9}"/>
              </a:ext>
            </a:extLst>
          </p:cNvPr>
          <p:cNvSpPr txBox="1">
            <a:spLocks/>
          </p:cNvSpPr>
          <p:nvPr/>
        </p:nvSpPr>
        <p:spPr>
          <a:xfrm>
            <a:off x="11413068" y="6548394"/>
            <a:ext cx="778933" cy="3305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rgbClr val="FFFFFF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9pPr>
          </a:lstStyle>
          <a:p>
            <a:pPr>
              <a:defRPr/>
            </a:pPr>
            <a:fld id="{A94C26F6-AAC7-4060-BE54-1965A90E2915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27</a:t>
            </a:fld>
            <a:endParaRPr lang="en-US" dirty="0">
              <a:solidFill>
                <a:schemeClr val="tx1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BCA0000-D0C6-4780-98E8-E85FA25A6C3C}"/>
              </a:ext>
            </a:extLst>
          </p:cNvPr>
          <p:cNvGrpSpPr/>
          <p:nvPr/>
        </p:nvGrpSpPr>
        <p:grpSpPr>
          <a:xfrm>
            <a:off x="3565935" y="1371600"/>
            <a:ext cx="5056956" cy="5056954"/>
            <a:chOff x="4491632" y="2186260"/>
            <a:chExt cx="3341728" cy="3341728"/>
          </a:xfrm>
          <a:solidFill>
            <a:schemeClr val="bg1">
              <a:lumMod val="95000"/>
            </a:schemeClr>
          </a:solidFill>
        </p:grpSpPr>
        <p:sp>
          <p:nvSpPr>
            <p:cNvPr id="8" name="Circle: Hollow 7">
              <a:extLst>
                <a:ext uri="{FF2B5EF4-FFF2-40B4-BE49-F238E27FC236}">
                  <a16:creationId xmlns:a16="http://schemas.microsoft.com/office/drawing/2014/main" id="{EB9D06A8-41AA-423B-B434-0757A43E661F}"/>
                </a:ext>
              </a:extLst>
            </p:cNvPr>
            <p:cNvSpPr/>
            <p:nvPr/>
          </p:nvSpPr>
          <p:spPr>
            <a:xfrm>
              <a:off x="5230316" y="2924944"/>
              <a:ext cx="1864360" cy="1864360"/>
            </a:xfrm>
            <a:prstGeom prst="donut">
              <a:avLst>
                <a:gd name="adj" fmla="val 22254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9" name="Circle: Hollow 8">
              <a:extLst>
                <a:ext uri="{FF2B5EF4-FFF2-40B4-BE49-F238E27FC236}">
                  <a16:creationId xmlns:a16="http://schemas.microsoft.com/office/drawing/2014/main" id="{7CC58D6A-D278-4ECC-87AD-AD7AD0EA74CF}"/>
                </a:ext>
              </a:extLst>
            </p:cNvPr>
            <p:cNvSpPr/>
            <p:nvPr/>
          </p:nvSpPr>
          <p:spPr>
            <a:xfrm>
              <a:off x="4491632" y="2186260"/>
              <a:ext cx="3341728" cy="3341728"/>
            </a:xfrm>
            <a:prstGeom prst="donut">
              <a:avLst>
                <a:gd name="adj" fmla="val 13736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4C5AB80-05A1-4816-939A-7A7A4C2EEB67}"/>
              </a:ext>
            </a:extLst>
          </p:cNvPr>
          <p:cNvGrpSpPr/>
          <p:nvPr/>
        </p:nvGrpSpPr>
        <p:grpSpPr>
          <a:xfrm>
            <a:off x="1134745" y="1662917"/>
            <a:ext cx="4918008" cy="2195983"/>
            <a:chOff x="1134745" y="1764703"/>
            <a:chExt cx="4918008" cy="2195983"/>
          </a:xfrm>
        </p:grpSpPr>
        <p:sp>
          <p:nvSpPr>
            <p:cNvPr id="11" name="Arrow: Chevron 5">
              <a:extLst>
                <a:ext uri="{FF2B5EF4-FFF2-40B4-BE49-F238E27FC236}">
                  <a16:creationId xmlns:a16="http://schemas.microsoft.com/office/drawing/2014/main" id="{85EAA0DC-105C-4FAB-9775-23B002FBAEFD}"/>
                </a:ext>
              </a:extLst>
            </p:cNvPr>
            <p:cNvSpPr/>
            <p:nvPr/>
          </p:nvSpPr>
          <p:spPr>
            <a:xfrm flipH="1">
              <a:off x="1134745" y="1764703"/>
              <a:ext cx="4918007" cy="2195983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2" name="Arrow: Chevron 5">
              <a:extLst>
                <a:ext uri="{FF2B5EF4-FFF2-40B4-BE49-F238E27FC236}">
                  <a16:creationId xmlns:a16="http://schemas.microsoft.com/office/drawing/2014/main" id="{74185374-C298-43A6-8933-A48B53570510}"/>
                </a:ext>
              </a:extLst>
            </p:cNvPr>
            <p:cNvSpPr/>
            <p:nvPr/>
          </p:nvSpPr>
          <p:spPr>
            <a:xfrm flipH="1">
              <a:off x="4842536" y="1764703"/>
              <a:ext cx="1210217" cy="2195983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C9BC3E7-C4F6-441D-817E-FA138A6131A2}"/>
                </a:ext>
              </a:extLst>
            </p:cNvPr>
            <p:cNvSpPr txBox="1"/>
            <p:nvPr/>
          </p:nvSpPr>
          <p:spPr>
            <a:xfrm>
              <a:off x="1524000" y="1905756"/>
              <a:ext cx="3074027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IN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Promotes creativity </a:t>
              </a:r>
              <a:br>
                <a:rPr lang="en-IN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IN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and effective </a:t>
              </a:r>
              <a:br>
                <a:rPr lang="en-IN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IN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problem-solving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CAB3373-79BA-41A7-B925-517646C21E66}"/>
              </a:ext>
            </a:extLst>
          </p:cNvPr>
          <p:cNvGrpSpPr/>
          <p:nvPr/>
        </p:nvGrpSpPr>
        <p:grpSpPr>
          <a:xfrm>
            <a:off x="1134745" y="3941254"/>
            <a:ext cx="4918008" cy="2195983"/>
            <a:chOff x="1134745" y="4043040"/>
            <a:chExt cx="4918008" cy="2195983"/>
          </a:xfrm>
        </p:grpSpPr>
        <p:sp>
          <p:nvSpPr>
            <p:cNvPr id="17" name="Arrow: Chevron 5">
              <a:extLst>
                <a:ext uri="{FF2B5EF4-FFF2-40B4-BE49-F238E27FC236}">
                  <a16:creationId xmlns:a16="http://schemas.microsoft.com/office/drawing/2014/main" id="{85D5E7A1-0869-41B9-8E1B-C28210ED3C24}"/>
                </a:ext>
              </a:extLst>
            </p:cNvPr>
            <p:cNvSpPr/>
            <p:nvPr/>
          </p:nvSpPr>
          <p:spPr>
            <a:xfrm flipH="1" flipV="1">
              <a:off x="1134745" y="4043040"/>
              <a:ext cx="4918007" cy="2195983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18" name="Arrow: Chevron 5">
              <a:extLst>
                <a:ext uri="{FF2B5EF4-FFF2-40B4-BE49-F238E27FC236}">
                  <a16:creationId xmlns:a16="http://schemas.microsoft.com/office/drawing/2014/main" id="{93D8FCE0-317E-451B-9761-19338F5AE89F}"/>
                </a:ext>
              </a:extLst>
            </p:cNvPr>
            <p:cNvSpPr/>
            <p:nvPr/>
          </p:nvSpPr>
          <p:spPr>
            <a:xfrm flipH="1" flipV="1">
              <a:off x="4842536" y="4043040"/>
              <a:ext cx="1210217" cy="2195983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CD77708E-76A9-4E6B-A39E-0381A96E87AD}"/>
                </a:ext>
              </a:extLst>
            </p:cNvPr>
            <p:cNvSpPr txBox="1"/>
            <p:nvPr/>
          </p:nvSpPr>
          <p:spPr>
            <a:xfrm>
              <a:off x="1524000" y="5257800"/>
              <a:ext cx="3074027" cy="67710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r"/>
              <a:r>
                <a:rPr lang="en-IN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Utilizes specialized </a:t>
              </a:r>
              <a:br>
                <a:rPr lang="en-IN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IN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skill sets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56B5C33-C561-462C-908A-A1766C39F090}"/>
              </a:ext>
            </a:extLst>
          </p:cNvPr>
          <p:cNvGrpSpPr/>
          <p:nvPr/>
        </p:nvGrpSpPr>
        <p:grpSpPr>
          <a:xfrm>
            <a:off x="6136073" y="1662917"/>
            <a:ext cx="4918008" cy="2195983"/>
            <a:chOff x="6136073" y="1764703"/>
            <a:chExt cx="4918008" cy="2195983"/>
          </a:xfrm>
        </p:grpSpPr>
        <p:sp>
          <p:nvSpPr>
            <p:cNvPr id="23" name="Arrow: Chevron 5">
              <a:extLst>
                <a:ext uri="{FF2B5EF4-FFF2-40B4-BE49-F238E27FC236}">
                  <a16:creationId xmlns:a16="http://schemas.microsoft.com/office/drawing/2014/main" id="{7F4620CD-DC70-4096-A68A-4D98585890FA}"/>
                </a:ext>
              </a:extLst>
            </p:cNvPr>
            <p:cNvSpPr/>
            <p:nvPr/>
          </p:nvSpPr>
          <p:spPr>
            <a:xfrm>
              <a:off x="6136074" y="1764703"/>
              <a:ext cx="4918007" cy="2195983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4" name="Arrow: Chevron 5">
              <a:extLst>
                <a:ext uri="{FF2B5EF4-FFF2-40B4-BE49-F238E27FC236}">
                  <a16:creationId xmlns:a16="http://schemas.microsoft.com/office/drawing/2014/main" id="{ED6678AC-30C4-4921-8DC7-D75F7D8FE0F0}"/>
                </a:ext>
              </a:extLst>
            </p:cNvPr>
            <p:cNvSpPr/>
            <p:nvPr/>
          </p:nvSpPr>
          <p:spPr>
            <a:xfrm>
              <a:off x="6136073" y="1764703"/>
              <a:ext cx="1210217" cy="2195983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chemeClr val="bg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EA1CE37-36AA-47C3-A667-DB4D3006BFF3}"/>
                </a:ext>
              </a:extLst>
            </p:cNvPr>
            <p:cNvSpPr txBox="1"/>
            <p:nvPr/>
          </p:nvSpPr>
          <p:spPr>
            <a:xfrm>
              <a:off x="7505056" y="1922023"/>
              <a:ext cx="3315344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Increases productivity, efficiency, and cost savings</a:t>
              </a:r>
              <a:endParaRPr lang="en-IN" sz="22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BA11EE8E-076C-486D-8093-B4D598A69BDD}"/>
              </a:ext>
            </a:extLst>
          </p:cNvPr>
          <p:cNvGrpSpPr/>
          <p:nvPr/>
        </p:nvGrpSpPr>
        <p:grpSpPr>
          <a:xfrm>
            <a:off x="6136073" y="3941254"/>
            <a:ext cx="4918008" cy="2195983"/>
            <a:chOff x="6136073" y="4043040"/>
            <a:chExt cx="4918008" cy="2195983"/>
          </a:xfrm>
        </p:grpSpPr>
        <p:sp>
          <p:nvSpPr>
            <p:cNvPr id="29" name="Arrow: Chevron 5">
              <a:extLst>
                <a:ext uri="{FF2B5EF4-FFF2-40B4-BE49-F238E27FC236}">
                  <a16:creationId xmlns:a16="http://schemas.microsoft.com/office/drawing/2014/main" id="{D9CF0C3C-420D-469C-81B8-CC8549204360}"/>
                </a:ext>
              </a:extLst>
            </p:cNvPr>
            <p:cNvSpPr/>
            <p:nvPr/>
          </p:nvSpPr>
          <p:spPr>
            <a:xfrm flipV="1">
              <a:off x="6136074" y="4043040"/>
              <a:ext cx="4918007" cy="2195983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460543" h="2438235">
                  <a:moveTo>
                    <a:pt x="1343724" y="0"/>
                  </a:moveTo>
                  <a:lnTo>
                    <a:pt x="5107547" y="0"/>
                  </a:lnTo>
                  <a:lnTo>
                    <a:pt x="5460543" y="731355"/>
                  </a:lnTo>
                  <a:lnTo>
                    <a:pt x="5107547" y="1462709"/>
                  </a:ln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rgbClr val="3A067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0" name="Arrow: Chevron 5">
              <a:extLst>
                <a:ext uri="{FF2B5EF4-FFF2-40B4-BE49-F238E27FC236}">
                  <a16:creationId xmlns:a16="http://schemas.microsoft.com/office/drawing/2014/main" id="{8968FC35-32CC-40FE-84B3-0476D6B254E8}"/>
                </a:ext>
              </a:extLst>
            </p:cNvPr>
            <p:cNvSpPr/>
            <p:nvPr/>
          </p:nvSpPr>
          <p:spPr>
            <a:xfrm flipV="1">
              <a:off x="6136073" y="4043040"/>
              <a:ext cx="1210217" cy="2195983"/>
            </a:xfrm>
            <a:custGeom>
              <a:avLst/>
              <a:gdLst>
                <a:gd name="connsiteX0" fmla="*/ 0 w 4116819"/>
                <a:gd name="connsiteY0" fmla="*/ 0 h 1462709"/>
                <a:gd name="connsiteX1" fmla="*/ 3763823 w 4116819"/>
                <a:gd name="connsiteY1" fmla="*/ 0 h 1462709"/>
                <a:gd name="connsiteX2" fmla="*/ 4116819 w 4116819"/>
                <a:gd name="connsiteY2" fmla="*/ 731355 h 1462709"/>
                <a:gd name="connsiteX3" fmla="*/ 3763823 w 4116819"/>
                <a:gd name="connsiteY3" fmla="*/ 1462709 h 1462709"/>
                <a:gd name="connsiteX4" fmla="*/ 0 w 4116819"/>
                <a:gd name="connsiteY4" fmla="*/ 1462709 h 1462709"/>
                <a:gd name="connsiteX5" fmla="*/ 352996 w 4116819"/>
                <a:gd name="connsiteY5" fmla="*/ 731355 h 1462709"/>
                <a:gd name="connsiteX6" fmla="*/ 0 w 4116819"/>
                <a:gd name="connsiteY6" fmla="*/ 0 h 1462709"/>
                <a:gd name="connsiteX0" fmla="*/ 1343724 w 5460543"/>
                <a:gd name="connsiteY0" fmla="*/ 0 h 2438235"/>
                <a:gd name="connsiteX1" fmla="*/ 5107547 w 5460543"/>
                <a:gd name="connsiteY1" fmla="*/ 0 h 2438235"/>
                <a:gd name="connsiteX2" fmla="*/ 5460543 w 5460543"/>
                <a:gd name="connsiteY2" fmla="*/ 731355 h 2438235"/>
                <a:gd name="connsiteX3" fmla="*/ 5107547 w 5460543"/>
                <a:gd name="connsiteY3" fmla="*/ 1462709 h 2438235"/>
                <a:gd name="connsiteX4" fmla="*/ 1343724 w 5460543"/>
                <a:gd name="connsiteY4" fmla="*/ 1462709 h 2438235"/>
                <a:gd name="connsiteX5" fmla="*/ 0 w 5460543"/>
                <a:gd name="connsiteY5" fmla="*/ 2438235 h 2438235"/>
                <a:gd name="connsiteX6" fmla="*/ 1343724 w 5460543"/>
                <a:gd name="connsiteY6" fmla="*/ 0 h 2438235"/>
                <a:gd name="connsiteX0" fmla="*/ 1343724 w 5460543"/>
                <a:gd name="connsiteY0" fmla="*/ 0 h 2438235"/>
                <a:gd name="connsiteX1" fmla="*/ 5460543 w 5460543"/>
                <a:gd name="connsiteY1" fmla="*/ 731355 h 2438235"/>
                <a:gd name="connsiteX2" fmla="*/ 5107547 w 5460543"/>
                <a:gd name="connsiteY2" fmla="*/ 1462709 h 2438235"/>
                <a:gd name="connsiteX3" fmla="*/ 1343724 w 5460543"/>
                <a:gd name="connsiteY3" fmla="*/ 1462709 h 2438235"/>
                <a:gd name="connsiteX4" fmla="*/ 0 w 5460543"/>
                <a:gd name="connsiteY4" fmla="*/ 2438235 h 2438235"/>
                <a:gd name="connsiteX5" fmla="*/ 1343724 w 5460543"/>
                <a:gd name="connsiteY5" fmla="*/ 0 h 2438235"/>
                <a:gd name="connsiteX0" fmla="*/ 1343724 w 5107547"/>
                <a:gd name="connsiteY0" fmla="*/ 0 h 2438235"/>
                <a:gd name="connsiteX1" fmla="*/ 5107547 w 5107547"/>
                <a:gd name="connsiteY1" fmla="*/ 1462709 h 2438235"/>
                <a:gd name="connsiteX2" fmla="*/ 1343724 w 5107547"/>
                <a:gd name="connsiteY2" fmla="*/ 1462709 h 2438235"/>
                <a:gd name="connsiteX3" fmla="*/ 0 w 5107547"/>
                <a:gd name="connsiteY3" fmla="*/ 2438235 h 2438235"/>
                <a:gd name="connsiteX4" fmla="*/ 1343724 w 5107547"/>
                <a:gd name="connsiteY4" fmla="*/ 0 h 2438235"/>
                <a:gd name="connsiteX0" fmla="*/ 1343724 w 1343724"/>
                <a:gd name="connsiteY0" fmla="*/ 0 h 2438235"/>
                <a:gd name="connsiteX1" fmla="*/ 1343724 w 1343724"/>
                <a:gd name="connsiteY1" fmla="*/ 1462709 h 2438235"/>
                <a:gd name="connsiteX2" fmla="*/ 0 w 1343724"/>
                <a:gd name="connsiteY2" fmla="*/ 2438235 h 2438235"/>
                <a:gd name="connsiteX3" fmla="*/ 1343724 w 1343724"/>
                <a:gd name="connsiteY3" fmla="*/ 0 h 2438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43724" h="2438235">
                  <a:moveTo>
                    <a:pt x="1343724" y="0"/>
                  </a:moveTo>
                  <a:lnTo>
                    <a:pt x="1343724" y="1462709"/>
                  </a:lnTo>
                  <a:lnTo>
                    <a:pt x="0" y="2438235"/>
                  </a:lnTo>
                  <a:lnTo>
                    <a:pt x="1343724" y="0"/>
                  </a:lnTo>
                  <a:close/>
                </a:path>
              </a:pathLst>
            </a:custGeom>
            <a:solidFill>
              <a:srgbClr val="1E03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>
                <a:solidFill>
                  <a:schemeClr val="tx1"/>
                </a:solidFill>
                <a:latin typeface="+mj-lt"/>
              </a:endParaRP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8A36C62D-2ADF-4115-AF7B-8447F72F5E01}"/>
                </a:ext>
              </a:extLst>
            </p:cNvPr>
            <p:cNvSpPr txBox="1"/>
            <p:nvPr/>
          </p:nvSpPr>
          <p:spPr>
            <a:xfrm>
              <a:off x="7543800" y="5089931"/>
              <a:ext cx="3077504" cy="10156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r>
                <a:rPr lang="en-US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Helps achieve </a:t>
              </a:r>
              <a:br>
                <a:rPr lang="en-US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</a:br>
              <a:r>
                <a:rPr lang="en-US" sz="2200" b="1" dirty="0">
                  <a:solidFill>
                    <a:schemeClr val="bg1"/>
                  </a:solidFill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common goals and shared purpose</a:t>
              </a:r>
              <a:endParaRPr lang="en-IN" sz="2200" b="1" dirty="0">
                <a:solidFill>
                  <a:schemeClr val="bg1"/>
                </a:solidFill>
                <a:latin typeface="+mj-lt"/>
                <a:ea typeface="Open Sans" panose="020B0606030504020204" pitchFamily="34" charset="0"/>
                <a:cs typeface="Open Sans" panose="020B0606030504020204" pitchFamily="34" charset="0"/>
              </a:endParaRPr>
            </a:p>
          </p:txBody>
        </p:sp>
      </p:grpSp>
      <p:sp>
        <p:nvSpPr>
          <p:cNvPr id="34" name="Oval 33">
            <a:extLst>
              <a:ext uri="{FF2B5EF4-FFF2-40B4-BE49-F238E27FC236}">
                <a16:creationId xmlns:a16="http://schemas.microsoft.com/office/drawing/2014/main" id="{228E108D-70F7-489E-B9CC-1E874ABB6B89}"/>
              </a:ext>
            </a:extLst>
          </p:cNvPr>
          <p:cNvSpPr/>
          <p:nvPr/>
        </p:nvSpPr>
        <p:spPr>
          <a:xfrm>
            <a:off x="5121370" y="2927034"/>
            <a:ext cx="1946084" cy="1946084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  <a:effectLst>
            <a:outerShdw blurRad="304800" dist="177800" dir="5400000" algn="t" rotWithShape="0">
              <a:prstClr val="black">
                <a:alpha val="34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N" sz="1600" dirty="0">
              <a:latin typeface="+mj-lt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AEBE88C-9E1E-48DE-90CC-A30B0EE871B1}"/>
              </a:ext>
            </a:extLst>
          </p:cNvPr>
          <p:cNvSpPr/>
          <p:nvPr/>
        </p:nvSpPr>
        <p:spPr>
          <a:xfrm>
            <a:off x="5434897" y="3238249"/>
            <a:ext cx="1318097" cy="1318097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100000">
                <a:schemeClr val="bg1">
                  <a:lumMod val="85000"/>
                </a:schemeClr>
              </a:gs>
            </a:gsLst>
            <a:lin ang="2700000" scaled="1"/>
            <a:tileRect/>
          </a:gradFill>
          <a:ln>
            <a:noFill/>
          </a:ln>
          <a:effectLst>
            <a:outerShdw blurRad="76200" dist="50800" dir="2700000" algn="tl" rotWithShape="0">
              <a:prstClr val="black">
                <a:alpha val="36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en-IN" sz="1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BAAAA-42BF-4209-A485-5A793069D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28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6EF7B9EC-8627-4D40-9892-8330D08B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Benefits to the Individual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F2E470F-7E5A-4EA8-887C-970C989B97EA}"/>
              </a:ext>
            </a:extLst>
          </p:cNvPr>
          <p:cNvGrpSpPr/>
          <p:nvPr/>
        </p:nvGrpSpPr>
        <p:grpSpPr>
          <a:xfrm>
            <a:off x="8869344" y="1790879"/>
            <a:ext cx="2362200" cy="2933521"/>
            <a:chOff x="6888480" y="1790879"/>
            <a:chExt cx="2362200" cy="2933521"/>
          </a:xfrm>
        </p:grpSpPr>
        <p:sp>
          <p:nvSpPr>
            <p:cNvPr id="9" name="Freeform 34">
              <a:extLst>
                <a:ext uri="{FF2B5EF4-FFF2-40B4-BE49-F238E27FC236}">
                  <a16:creationId xmlns:a16="http://schemas.microsoft.com/office/drawing/2014/main" id="{EEBB063F-C17E-4A21-94E1-8ACE9C188143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1958" y="3352800"/>
              <a:ext cx="1506538" cy="1312863"/>
            </a:xfrm>
            <a:custGeom>
              <a:avLst/>
              <a:gdLst/>
              <a:ahLst/>
              <a:cxnLst>
                <a:cxn ang="0">
                  <a:pos x="904" y="0"/>
                </a:cxn>
                <a:cxn ang="0">
                  <a:pos x="922" y="2"/>
                </a:cxn>
                <a:cxn ang="0">
                  <a:pos x="936" y="9"/>
                </a:cxn>
                <a:cxn ang="0">
                  <a:pos x="945" y="18"/>
                </a:cxn>
                <a:cxn ang="0">
                  <a:pos x="949" y="31"/>
                </a:cxn>
                <a:cxn ang="0">
                  <a:pos x="947" y="46"/>
                </a:cxn>
                <a:cxn ang="0">
                  <a:pos x="940" y="63"/>
                </a:cxn>
                <a:cxn ang="0">
                  <a:pos x="499" y="802"/>
                </a:cxn>
                <a:cxn ang="0">
                  <a:pos x="488" y="815"/>
                </a:cxn>
                <a:cxn ang="0">
                  <a:pos x="476" y="824"/>
                </a:cxn>
                <a:cxn ang="0">
                  <a:pos x="462" y="827"/>
                </a:cxn>
                <a:cxn ang="0">
                  <a:pos x="449" y="824"/>
                </a:cxn>
                <a:cxn ang="0">
                  <a:pos x="436" y="815"/>
                </a:cxn>
                <a:cxn ang="0">
                  <a:pos x="425" y="801"/>
                </a:cxn>
                <a:cxn ang="0">
                  <a:pos x="8" y="65"/>
                </a:cxn>
                <a:cxn ang="0">
                  <a:pos x="1" y="48"/>
                </a:cxn>
                <a:cxn ang="0">
                  <a:pos x="0" y="33"/>
                </a:cxn>
                <a:cxn ang="0">
                  <a:pos x="4" y="20"/>
                </a:cxn>
                <a:cxn ang="0">
                  <a:pos x="13" y="10"/>
                </a:cxn>
                <a:cxn ang="0">
                  <a:pos x="27" y="3"/>
                </a:cxn>
                <a:cxn ang="0">
                  <a:pos x="45" y="1"/>
                </a:cxn>
                <a:cxn ang="0">
                  <a:pos x="904" y="0"/>
                </a:cxn>
              </a:cxnLst>
              <a:rect l="0" t="0" r="r" b="b"/>
              <a:pathLst>
                <a:path w="949" h="827">
                  <a:moveTo>
                    <a:pt x="904" y="0"/>
                  </a:moveTo>
                  <a:lnTo>
                    <a:pt x="922" y="2"/>
                  </a:lnTo>
                  <a:lnTo>
                    <a:pt x="936" y="9"/>
                  </a:lnTo>
                  <a:lnTo>
                    <a:pt x="945" y="18"/>
                  </a:lnTo>
                  <a:lnTo>
                    <a:pt x="949" y="31"/>
                  </a:lnTo>
                  <a:lnTo>
                    <a:pt x="947" y="46"/>
                  </a:lnTo>
                  <a:lnTo>
                    <a:pt x="940" y="63"/>
                  </a:lnTo>
                  <a:lnTo>
                    <a:pt x="499" y="802"/>
                  </a:lnTo>
                  <a:lnTo>
                    <a:pt x="488" y="815"/>
                  </a:lnTo>
                  <a:lnTo>
                    <a:pt x="476" y="824"/>
                  </a:lnTo>
                  <a:lnTo>
                    <a:pt x="462" y="827"/>
                  </a:lnTo>
                  <a:lnTo>
                    <a:pt x="449" y="824"/>
                  </a:lnTo>
                  <a:lnTo>
                    <a:pt x="436" y="815"/>
                  </a:lnTo>
                  <a:lnTo>
                    <a:pt x="425" y="801"/>
                  </a:lnTo>
                  <a:lnTo>
                    <a:pt x="8" y="65"/>
                  </a:lnTo>
                  <a:lnTo>
                    <a:pt x="1" y="48"/>
                  </a:lnTo>
                  <a:lnTo>
                    <a:pt x="0" y="33"/>
                  </a:lnTo>
                  <a:lnTo>
                    <a:pt x="4" y="20"/>
                  </a:lnTo>
                  <a:lnTo>
                    <a:pt x="13" y="10"/>
                  </a:lnTo>
                  <a:lnTo>
                    <a:pt x="27" y="3"/>
                  </a:lnTo>
                  <a:lnTo>
                    <a:pt x="45" y="1"/>
                  </a:lnTo>
                  <a:lnTo>
                    <a:pt x="904" y="0"/>
                  </a:lnTo>
                  <a:close/>
                </a:path>
              </a:pathLst>
            </a:custGeom>
            <a:solidFill>
              <a:schemeClr val="accent3">
                <a:lumMod val="50000"/>
                <a:alpha val="7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+mj-lt"/>
              </a:endParaRPr>
            </a:p>
          </p:txBody>
        </p:sp>
        <p:sp>
          <p:nvSpPr>
            <p:cNvPr id="10" name="Freeform 37">
              <a:extLst>
                <a:ext uri="{FF2B5EF4-FFF2-40B4-BE49-F238E27FC236}">
                  <a16:creationId xmlns:a16="http://schemas.microsoft.com/office/drawing/2014/main" id="{43B8C64E-A789-494D-AF1B-5E4C56F6AEC5}"/>
                </a:ext>
              </a:extLst>
            </p:cNvPr>
            <p:cNvSpPr>
              <a:spLocks/>
            </p:cNvSpPr>
            <p:nvPr/>
          </p:nvSpPr>
          <p:spPr bwMode="auto">
            <a:xfrm>
              <a:off x="7680095" y="4029075"/>
              <a:ext cx="873125" cy="6953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67" y="357"/>
                </a:cxn>
                <a:cxn ang="0">
                  <a:pos x="268" y="360"/>
                </a:cxn>
                <a:cxn ang="0">
                  <a:pos x="271" y="363"/>
                </a:cxn>
                <a:cxn ang="0">
                  <a:pos x="275" y="360"/>
                </a:cxn>
                <a:cxn ang="0">
                  <a:pos x="277" y="357"/>
                </a:cxn>
                <a:cxn ang="0">
                  <a:pos x="469" y="35"/>
                </a:cxn>
                <a:cxn ang="0">
                  <a:pos x="448" y="22"/>
                </a:cxn>
                <a:cxn ang="0">
                  <a:pos x="530" y="1"/>
                </a:cxn>
                <a:cxn ang="0">
                  <a:pos x="550" y="82"/>
                </a:cxn>
                <a:cxn ang="0">
                  <a:pos x="532" y="72"/>
                </a:cxn>
                <a:cxn ang="0">
                  <a:pos x="340" y="394"/>
                </a:cxn>
                <a:cxn ang="0">
                  <a:pos x="326" y="413"/>
                </a:cxn>
                <a:cxn ang="0">
                  <a:pos x="309" y="427"/>
                </a:cxn>
                <a:cxn ang="0">
                  <a:pos x="290" y="434"/>
                </a:cxn>
                <a:cxn ang="0">
                  <a:pos x="270" y="438"/>
                </a:cxn>
                <a:cxn ang="0">
                  <a:pos x="250" y="434"/>
                </a:cxn>
                <a:cxn ang="0">
                  <a:pos x="232" y="425"/>
                </a:cxn>
                <a:cxn ang="0">
                  <a:pos x="216" y="412"/>
                </a:cxn>
                <a:cxn ang="0">
                  <a:pos x="202" y="393"/>
                </a:cxn>
                <a:cxn ang="0">
                  <a:pos x="0" y="37"/>
                </a:cxn>
                <a:cxn ang="0">
                  <a:pos x="51" y="50"/>
                </a:cxn>
                <a:cxn ang="0">
                  <a:pos x="64" y="0"/>
                </a:cxn>
              </a:cxnLst>
              <a:rect l="0" t="0" r="r" b="b"/>
              <a:pathLst>
                <a:path w="550" h="438">
                  <a:moveTo>
                    <a:pt x="64" y="0"/>
                  </a:moveTo>
                  <a:lnTo>
                    <a:pt x="267" y="357"/>
                  </a:lnTo>
                  <a:lnTo>
                    <a:pt x="268" y="360"/>
                  </a:lnTo>
                  <a:lnTo>
                    <a:pt x="271" y="363"/>
                  </a:lnTo>
                  <a:lnTo>
                    <a:pt x="275" y="360"/>
                  </a:lnTo>
                  <a:lnTo>
                    <a:pt x="277" y="357"/>
                  </a:lnTo>
                  <a:lnTo>
                    <a:pt x="469" y="35"/>
                  </a:lnTo>
                  <a:lnTo>
                    <a:pt x="448" y="22"/>
                  </a:lnTo>
                  <a:lnTo>
                    <a:pt x="530" y="1"/>
                  </a:lnTo>
                  <a:lnTo>
                    <a:pt x="550" y="82"/>
                  </a:lnTo>
                  <a:lnTo>
                    <a:pt x="532" y="72"/>
                  </a:lnTo>
                  <a:lnTo>
                    <a:pt x="340" y="394"/>
                  </a:lnTo>
                  <a:lnTo>
                    <a:pt x="326" y="413"/>
                  </a:lnTo>
                  <a:lnTo>
                    <a:pt x="309" y="427"/>
                  </a:lnTo>
                  <a:lnTo>
                    <a:pt x="290" y="434"/>
                  </a:lnTo>
                  <a:lnTo>
                    <a:pt x="270" y="438"/>
                  </a:lnTo>
                  <a:lnTo>
                    <a:pt x="250" y="434"/>
                  </a:lnTo>
                  <a:lnTo>
                    <a:pt x="232" y="425"/>
                  </a:lnTo>
                  <a:lnTo>
                    <a:pt x="216" y="412"/>
                  </a:lnTo>
                  <a:lnTo>
                    <a:pt x="202" y="393"/>
                  </a:lnTo>
                  <a:lnTo>
                    <a:pt x="0" y="37"/>
                  </a:lnTo>
                  <a:lnTo>
                    <a:pt x="51" y="5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1" name="Freeform 36">
              <a:extLst>
                <a:ext uri="{FF2B5EF4-FFF2-40B4-BE49-F238E27FC236}">
                  <a16:creationId xmlns:a16="http://schemas.microsoft.com/office/drawing/2014/main" id="{E7B9D8E9-3C70-4196-B09B-4F0C71135BAA}"/>
                </a:ext>
              </a:extLst>
            </p:cNvPr>
            <p:cNvSpPr>
              <a:spLocks/>
            </p:cNvSpPr>
            <p:nvPr/>
          </p:nvSpPr>
          <p:spPr bwMode="auto">
            <a:xfrm>
              <a:off x="7300356" y="3295650"/>
              <a:ext cx="779463" cy="766763"/>
            </a:xfrm>
            <a:custGeom>
              <a:avLst/>
              <a:gdLst/>
              <a:ahLst/>
              <a:cxnLst>
                <a:cxn ang="0">
                  <a:pos x="487" y="0"/>
                </a:cxn>
                <a:cxn ang="0">
                  <a:pos x="452" y="35"/>
                </a:cxn>
                <a:cxn ang="0">
                  <a:pos x="491" y="74"/>
                </a:cxn>
                <a:cxn ang="0">
                  <a:pos x="74" y="74"/>
                </a:cxn>
                <a:cxn ang="0">
                  <a:pos x="73" y="75"/>
                </a:cxn>
                <a:cxn ang="0">
                  <a:pos x="73" y="76"/>
                </a:cxn>
                <a:cxn ang="0">
                  <a:pos x="76" y="83"/>
                </a:cxn>
                <a:cxn ang="0">
                  <a:pos x="263" y="413"/>
                </a:cxn>
                <a:cxn ang="0">
                  <a:pos x="283" y="402"/>
                </a:cxn>
                <a:cxn ang="0">
                  <a:pos x="261" y="483"/>
                </a:cxn>
                <a:cxn ang="0">
                  <a:pos x="180" y="461"/>
                </a:cxn>
                <a:cxn ang="0">
                  <a:pos x="200" y="449"/>
                </a:cxn>
                <a:cxn ang="0">
                  <a:pos x="12" y="119"/>
                </a:cxn>
                <a:cxn ang="0">
                  <a:pos x="3" y="98"/>
                </a:cxn>
                <a:cxn ang="0">
                  <a:pos x="0" y="78"/>
                </a:cxn>
                <a:cxn ang="0">
                  <a:pos x="1" y="57"/>
                </a:cxn>
                <a:cxn ang="0">
                  <a:pos x="9" y="38"/>
                </a:cxn>
                <a:cxn ang="0">
                  <a:pos x="21" y="22"/>
                </a:cxn>
                <a:cxn ang="0">
                  <a:pos x="38" y="11"/>
                </a:cxn>
                <a:cxn ang="0">
                  <a:pos x="57" y="3"/>
                </a:cxn>
                <a:cxn ang="0">
                  <a:pos x="81" y="1"/>
                </a:cxn>
                <a:cxn ang="0">
                  <a:pos x="487" y="0"/>
                </a:cxn>
              </a:cxnLst>
              <a:rect l="0" t="0" r="r" b="b"/>
              <a:pathLst>
                <a:path w="491" h="483">
                  <a:moveTo>
                    <a:pt x="487" y="0"/>
                  </a:moveTo>
                  <a:lnTo>
                    <a:pt x="452" y="35"/>
                  </a:lnTo>
                  <a:lnTo>
                    <a:pt x="491" y="74"/>
                  </a:lnTo>
                  <a:lnTo>
                    <a:pt x="74" y="74"/>
                  </a:lnTo>
                  <a:lnTo>
                    <a:pt x="73" y="75"/>
                  </a:lnTo>
                  <a:lnTo>
                    <a:pt x="73" y="76"/>
                  </a:lnTo>
                  <a:lnTo>
                    <a:pt x="76" y="83"/>
                  </a:lnTo>
                  <a:lnTo>
                    <a:pt x="263" y="413"/>
                  </a:lnTo>
                  <a:lnTo>
                    <a:pt x="283" y="402"/>
                  </a:lnTo>
                  <a:lnTo>
                    <a:pt x="261" y="483"/>
                  </a:lnTo>
                  <a:lnTo>
                    <a:pt x="180" y="461"/>
                  </a:lnTo>
                  <a:lnTo>
                    <a:pt x="200" y="449"/>
                  </a:lnTo>
                  <a:lnTo>
                    <a:pt x="12" y="119"/>
                  </a:lnTo>
                  <a:lnTo>
                    <a:pt x="3" y="98"/>
                  </a:lnTo>
                  <a:lnTo>
                    <a:pt x="0" y="78"/>
                  </a:lnTo>
                  <a:lnTo>
                    <a:pt x="1" y="57"/>
                  </a:lnTo>
                  <a:lnTo>
                    <a:pt x="9" y="38"/>
                  </a:lnTo>
                  <a:lnTo>
                    <a:pt x="21" y="22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81" y="1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916A166-6930-413D-AC60-743C8C7391F7}"/>
                </a:ext>
              </a:extLst>
            </p:cNvPr>
            <p:cNvSpPr txBox="1"/>
            <p:nvPr/>
          </p:nvSpPr>
          <p:spPr>
            <a:xfrm flipH="1">
              <a:off x="6888480" y="1790879"/>
              <a:ext cx="2362200" cy="76944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200" dirty="0">
                  <a:effectLst/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Offers</a:t>
              </a:r>
              <a:br>
                <a:rPr lang="en-US" sz="2200" dirty="0">
                  <a:effectLst/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</a:br>
              <a:r>
                <a:rPr lang="en-US" sz="2200" dirty="0">
                  <a:effectLst/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exposure </a:t>
              </a:r>
              <a:endPara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75909234-1CE3-4A79-84C8-32D1F32A409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7630715" y="3321022"/>
              <a:ext cx="914400" cy="15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Freeform 35">
              <a:extLst>
                <a:ext uri="{FF2B5EF4-FFF2-40B4-BE49-F238E27FC236}">
                  <a16:creationId xmlns:a16="http://schemas.microsoft.com/office/drawing/2014/main" id="{6693EE98-BD10-4597-9801-03A2E65A2F08}"/>
                </a:ext>
              </a:extLst>
            </p:cNvPr>
            <p:cNvSpPr>
              <a:spLocks/>
            </p:cNvSpPr>
            <p:nvPr/>
          </p:nvSpPr>
          <p:spPr bwMode="auto">
            <a:xfrm>
              <a:off x="8062356" y="3255963"/>
              <a:ext cx="858838" cy="820738"/>
            </a:xfrm>
            <a:custGeom>
              <a:avLst/>
              <a:gdLst/>
              <a:ahLst/>
              <a:cxnLst>
                <a:cxn ang="0">
                  <a:pos x="59" y="0"/>
                </a:cxn>
                <a:cxn ang="0">
                  <a:pos x="59" y="25"/>
                </a:cxn>
                <a:cxn ang="0">
                  <a:pos x="460" y="25"/>
                </a:cxn>
                <a:cxn ang="0">
                  <a:pos x="484" y="27"/>
                </a:cxn>
                <a:cxn ang="0">
                  <a:pos x="503" y="35"/>
                </a:cxn>
                <a:cxn ang="0">
                  <a:pos x="520" y="46"/>
                </a:cxn>
                <a:cxn ang="0">
                  <a:pos x="532" y="62"/>
                </a:cxn>
                <a:cxn ang="0">
                  <a:pos x="539" y="81"/>
                </a:cxn>
                <a:cxn ang="0">
                  <a:pos x="541" y="101"/>
                </a:cxn>
                <a:cxn ang="0">
                  <a:pos x="537" y="122"/>
                </a:cxn>
                <a:cxn ang="0">
                  <a:pos x="528" y="143"/>
                </a:cxn>
                <a:cxn ang="0">
                  <a:pos x="304" y="517"/>
                </a:cxn>
                <a:cxn ang="0">
                  <a:pos x="290" y="464"/>
                </a:cxn>
                <a:cxn ang="0">
                  <a:pos x="243" y="477"/>
                </a:cxn>
                <a:cxn ang="0">
                  <a:pos x="465" y="106"/>
                </a:cxn>
                <a:cxn ang="0">
                  <a:pos x="466" y="103"/>
                </a:cxn>
                <a:cxn ang="0">
                  <a:pos x="467" y="100"/>
                </a:cxn>
                <a:cxn ang="0">
                  <a:pos x="467" y="99"/>
                </a:cxn>
                <a:cxn ang="0">
                  <a:pos x="466" y="98"/>
                </a:cxn>
                <a:cxn ang="0">
                  <a:pos x="60" y="98"/>
                </a:cxn>
                <a:cxn ang="0">
                  <a:pos x="60" y="118"/>
                </a:cxn>
                <a:cxn ang="0">
                  <a:pos x="0" y="60"/>
                </a:cxn>
                <a:cxn ang="0">
                  <a:pos x="59" y="0"/>
                </a:cxn>
              </a:cxnLst>
              <a:rect l="0" t="0" r="r" b="b"/>
              <a:pathLst>
                <a:path w="541" h="517">
                  <a:moveTo>
                    <a:pt x="59" y="0"/>
                  </a:moveTo>
                  <a:lnTo>
                    <a:pt x="59" y="25"/>
                  </a:lnTo>
                  <a:lnTo>
                    <a:pt x="460" y="25"/>
                  </a:lnTo>
                  <a:lnTo>
                    <a:pt x="484" y="27"/>
                  </a:lnTo>
                  <a:lnTo>
                    <a:pt x="503" y="35"/>
                  </a:lnTo>
                  <a:lnTo>
                    <a:pt x="520" y="46"/>
                  </a:lnTo>
                  <a:lnTo>
                    <a:pt x="532" y="62"/>
                  </a:lnTo>
                  <a:lnTo>
                    <a:pt x="539" y="81"/>
                  </a:lnTo>
                  <a:lnTo>
                    <a:pt x="541" y="101"/>
                  </a:lnTo>
                  <a:lnTo>
                    <a:pt x="537" y="122"/>
                  </a:lnTo>
                  <a:lnTo>
                    <a:pt x="528" y="143"/>
                  </a:lnTo>
                  <a:lnTo>
                    <a:pt x="304" y="517"/>
                  </a:lnTo>
                  <a:lnTo>
                    <a:pt x="290" y="464"/>
                  </a:lnTo>
                  <a:lnTo>
                    <a:pt x="243" y="477"/>
                  </a:lnTo>
                  <a:lnTo>
                    <a:pt x="465" y="106"/>
                  </a:lnTo>
                  <a:lnTo>
                    <a:pt x="466" y="103"/>
                  </a:lnTo>
                  <a:lnTo>
                    <a:pt x="467" y="100"/>
                  </a:lnTo>
                  <a:lnTo>
                    <a:pt x="467" y="99"/>
                  </a:lnTo>
                  <a:lnTo>
                    <a:pt x="466" y="98"/>
                  </a:lnTo>
                  <a:lnTo>
                    <a:pt x="60" y="98"/>
                  </a:lnTo>
                  <a:lnTo>
                    <a:pt x="60" y="118"/>
                  </a:lnTo>
                  <a:lnTo>
                    <a:pt x="0" y="60"/>
                  </a:lnTo>
                  <a:lnTo>
                    <a:pt x="59" y="0"/>
                  </a:lnTo>
                  <a:close/>
                </a:path>
              </a:pathLst>
            </a:custGeom>
            <a:solidFill>
              <a:schemeClr val="accent3">
                <a:lumMod val="5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C5D011D-A6FA-4A0B-BFAA-B50BDF01995E}"/>
              </a:ext>
            </a:extLst>
          </p:cNvPr>
          <p:cNvGrpSpPr/>
          <p:nvPr/>
        </p:nvGrpSpPr>
        <p:grpSpPr>
          <a:xfrm>
            <a:off x="6217696" y="3255962"/>
            <a:ext cx="2362200" cy="2876509"/>
            <a:chOff x="4908913" y="3255962"/>
            <a:chExt cx="2362200" cy="2876509"/>
          </a:xfrm>
        </p:grpSpPr>
        <p:sp>
          <p:nvSpPr>
            <p:cNvPr id="16" name="Freeform 30">
              <a:extLst>
                <a:ext uri="{FF2B5EF4-FFF2-40B4-BE49-F238E27FC236}">
                  <a16:creationId xmlns:a16="http://schemas.microsoft.com/office/drawing/2014/main" id="{0502270D-03EB-4FCB-A43F-A36325AB5B83}"/>
                </a:ext>
              </a:extLst>
            </p:cNvPr>
            <p:cNvSpPr>
              <a:spLocks/>
            </p:cNvSpPr>
            <p:nvPr/>
          </p:nvSpPr>
          <p:spPr bwMode="auto">
            <a:xfrm>
              <a:off x="5336495" y="3316287"/>
              <a:ext cx="1506538" cy="1311275"/>
            </a:xfrm>
            <a:custGeom>
              <a:avLst/>
              <a:gdLst/>
              <a:ahLst/>
              <a:cxnLst>
                <a:cxn ang="0">
                  <a:pos x="461" y="0"/>
                </a:cxn>
                <a:cxn ang="0">
                  <a:pos x="475" y="2"/>
                </a:cxn>
                <a:cxn ang="0">
                  <a:pos x="487" y="11"/>
                </a:cxn>
                <a:cxn ang="0">
                  <a:pos x="499" y="26"/>
                </a:cxn>
                <a:cxn ang="0">
                  <a:pos x="940" y="763"/>
                </a:cxn>
                <a:cxn ang="0">
                  <a:pos x="946" y="780"/>
                </a:cxn>
                <a:cxn ang="0">
                  <a:pos x="949" y="795"/>
                </a:cxn>
                <a:cxn ang="0">
                  <a:pos x="944" y="808"/>
                </a:cxn>
                <a:cxn ang="0">
                  <a:pos x="935" y="817"/>
                </a:cxn>
                <a:cxn ang="0">
                  <a:pos x="922" y="824"/>
                </a:cxn>
                <a:cxn ang="0">
                  <a:pos x="904" y="826"/>
                </a:cxn>
                <a:cxn ang="0">
                  <a:pos x="45" y="825"/>
                </a:cxn>
                <a:cxn ang="0">
                  <a:pos x="27" y="823"/>
                </a:cxn>
                <a:cxn ang="0">
                  <a:pos x="13" y="816"/>
                </a:cxn>
                <a:cxn ang="0">
                  <a:pos x="4" y="806"/>
                </a:cxn>
                <a:cxn ang="0">
                  <a:pos x="0" y="794"/>
                </a:cxn>
                <a:cxn ang="0">
                  <a:pos x="1" y="778"/>
                </a:cxn>
                <a:cxn ang="0">
                  <a:pos x="8" y="761"/>
                </a:cxn>
                <a:cxn ang="0">
                  <a:pos x="425" y="26"/>
                </a:cxn>
                <a:cxn ang="0">
                  <a:pos x="437" y="11"/>
                </a:cxn>
                <a:cxn ang="0">
                  <a:pos x="449" y="2"/>
                </a:cxn>
                <a:cxn ang="0">
                  <a:pos x="461" y="0"/>
                </a:cxn>
              </a:cxnLst>
              <a:rect l="0" t="0" r="r" b="b"/>
              <a:pathLst>
                <a:path w="949" h="826">
                  <a:moveTo>
                    <a:pt x="461" y="0"/>
                  </a:moveTo>
                  <a:lnTo>
                    <a:pt x="475" y="2"/>
                  </a:lnTo>
                  <a:lnTo>
                    <a:pt x="487" y="11"/>
                  </a:lnTo>
                  <a:lnTo>
                    <a:pt x="499" y="26"/>
                  </a:lnTo>
                  <a:lnTo>
                    <a:pt x="940" y="763"/>
                  </a:lnTo>
                  <a:lnTo>
                    <a:pt x="946" y="780"/>
                  </a:lnTo>
                  <a:lnTo>
                    <a:pt x="949" y="795"/>
                  </a:lnTo>
                  <a:lnTo>
                    <a:pt x="944" y="808"/>
                  </a:lnTo>
                  <a:lnTo>
                    <a:pt x="935" y="817"/>
                  </a:lnTo>
                  <a:lnTo>
                    <a:pt x="922" y="824"/>
                  </a:lnTo>
                  <a:lnTo>
                    <a:pt x="904" y="826"/>
                  </a:lnTo>
                  <a:lnTo>
                    <a:pt x="45" y="825"/>
                  </a:lnTo>
                  <a:lnTo>
                    <a:pt x="27" y="823"/>
                  </a:lnTo>
                  <a:lnTo>
                    <a:pt x="13" y="816"/>
                  </a:lnTo>
                  <a:lnTo>
                    <a:pt x="4" y="806"/>
                  </a:lnTo>
                  <a:lnTo>
                    <a:pt x="0" y="794"/>
                  </a:lnTo>
                  <a:lnTo>
                    <a:pt x="1" y="778"/>
                  </a:lnTo>
                  <a:lnTo>
                    <a:pt x="8" y="761"/>
                  </a:lnTo>
                  <a:lnTo>
                    <a:pt x="425" y="26"/>
                  </a:lnTo>
                  <a:lnTo>
                    <a:pt x="437" y="11"/>
                  </a:lnTo>
                  <a:lnTo>
                    <a:pt x="449" y="2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bg2">
                <a:alpha val="7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7" name="Freeform 32">
              <a:extLst>
                <a:ext uri="{FF2B5EF4-FFF2-40B4-BE49-F238E27FC236}">
                  <a16:creationId xmlns:a16="http://schemas.microsoft.com/office/drawing/2014/main" id="{A6DD2B9F-9A53-4007-8FED-AC5785E63939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5424" y="3917949"/>
              <a:ext cx="781050" cy="766763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284" y="81"/>
                </a:cxn>
                <a:cxn ang="0">
                  <a:pos x="264" y="70"/>
                </a:cxn>
                <a:cxn ang="0">
                  <a:pos x="77" y="400"/>
                </a:cxn>
                <a:cxn ang="0">
                  <a:pos x="74" y="405"/>
                </a:cxn>
                <a:cxn ang="0">
                  <a:pos x="74" y="407"/>
                </a:cxn>
                <a:cxn ang="0">
                  <a:pos x="73" y="408"/>
                </a:cxn>
                <a:cxn ang="0">
                  <a:pos x="75" y="409"/>
                </a:cxn>
                <a:cxn ang="0">
                  <a:pos x="82" y="409"/>
                </a:cxn>
                <a:cxn ang="0">
                  <a:pos x="492" y="410"/>
                </a:cxn>
                <a:cxn ang="0">
                  <a:pos x="453" y="448"/>
                </a:cxn>
                <a:cxn ang="0">
                  <a:pos x="487" y="483"/>
                </a:cxn>
                <a:cxn ang="0">
                  <a:pos x="82" y="482"/>
                </a:cxn>
                <a:cxn ang="0">
                  <a:pos x="59" y="480"/>
                </a:cxn>
                <a:cxn ang="0">
                  <a:pos x="38" y="472"/>
                </a:cxn>
                <a:cxn ang="0">
                  <a:pos x="21" y="461"/>
                </a:cxn>
                <a:cxn ang="0">
                  <a:pos x="9" y="445"/>
                </a:cxn>
                <a:cxn ang="0">
                  <a:pos x="1" y="426"/>
                </a:cxn>
                <a:cxn ang="0">
                  <a:pos x="0" y="407"/>
                </a:cxn>
                <a:cxn ang="0">
                  <a:pos x="3" y="385"/>
                </a:cxn>
                <a:cxn ang="0">
                  <a:pos x="14" y="364"/>
                </a:cxn>
                <a:cxn ang="0">
                  <a:pos x="200" y="34"/>
                </a:cxn>
                <a:cxn ang="0">
                  <a:pos x="181" y="23"/>
                </a:cxn>
                <a:cxn ang="0">
                  <a:pos x="262" y="0"/>
                </a:cxn>
              </a:cxnLst>
              <a:rect l="0" t="0" r="r" b="b"/>
              <a:pathLst>
                <a:path w="492" h="483">
                  <a:moveTo>
                    <a:pt x="262" y="0"/>
                  </a:moveTo>
                  <a:lnTo>
                    <a:pt x="284" y="81"/>
                  </a:lnTo>
                  <a:lnTo>
                    <a:pt x="264" y="70"/>
                  </a:lnTo>
                  <a:lnTo>
                    <a:pt x="77" y="400"/>
                  </a:lnTo>
                  <a:lnTo>
                    <a:pt x="74" y="405"/>
                  </a:lnTo>
                  <a:lnTo>
                    <a:pt x="74" y="407"/>
                  </a:lnTo>
                  <a:lnTo>
                    <a:pt x="73" y="408"/>
                  </a:lnTo>
                  <a:lnTo>
                    <a:pt x="75" y="409"/>
                  </a:lnTo>
                  <a:lnTo>
                    <a:pt x="82" y="409"/>
                  </a:lnTo>
                  <a:lnTo>
                    <a:pt x="492" y="410"/>
                  </a:lnTo>
                  <a:lnTo>
                    <a:pt x="453" y="448"/>
                  </a:lnTo>
                  <a:lnTo>
                    <a:pt x="487" y="483"/>
                  </a:lnTo>
                  <a:lnTo>
                    <a:pt x="82" y="482"/>
                  </a:lnTo>
                  <a:lnTo>
                    <a:pt x="59" y="480"/>
                  </a:lnTo>
                  <a:lnTo>
                    <a:pt x="38" y="472"/>
                  </a:lnTo>
                  <a:lnTo>
                    <a:pt x="21" y="461"/>
                  </a:lnTo>
                  <a:lnTo>
                    <a:pt x="9" y="445"/>
                  </a:lnTo>
                  <a:lnTo>
                    <a:pt x="1" y="426"/>
                  </a:lnTo>
                  <a:lnTo>
                    <a:pt x="0" y="407"/>
                  </a:lnTo>
                  <a:lnTo>
                    <a:pt x="3" y="385"/>
                  </a:lnTo>
                  <a:lnTo>
                    <a:pt x="14" y="364"/>
                  </a:lnTo>
                  <a:lnTo>
                    <a:pt x="200" y="34"/>
                  </a:lnTo>
                  <a:lnTo>
                    <a:pt x="181" y="23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8" name="Freeform 33">
              <a:extLst>
                <a:ext uri="{FF2B5EF4-FFF2-40B4-BE49-F238E27FC236}">
                  <a16:creationId xmlns:a16="http://schemas.microsoft.com/office/drawing/2014/main" id="{E2199853-F551-4DD4-8103-33EAE698C3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652408" y="3255962"/>
              <a:ext cx="874713" cy="696913"/>
            </a:xfrm>
            <a:custGeom>
              <a:avLst/>
              <a:gdLst/>
              <a:ahLst/>
              <a:cxnLst>
                <a:cxn ang="0">
                  <a:pos x="270" y="0"/>
                </a:cxn>
                <a:cxn ang="0">
                  <a:pos x="291" y="4"/>
                </a:cxn>
                <a:cxn ang="0">
                  <a:pos x="309" y="12"/>
                </a:cxn>
                <a:cxn ang="0">
                  <a:pos x="326" y="25"/>
                </a:cxn>
                <a:cxn ang="0">
                  <a:pos x="339" y="44"/>
                </a:cxn>
                <a:cxn ang="0">
                  <a:pos x="533" y="367"/>
                </a:cxn>
                <a:cxn ang="0">
                  <a:pos x="551" y="356"/>
                </a:cxn>
                <a:cxn ang="0">
                  <a:pos x="529" y="437"/>
                </a:cxn>
                <a:cxn ang="0">
                  <a:pos x="448" y="417"/>
                </a:cxn>
                <a:cxn ang="0">
                  <a:pos x="470" y="405"/>
                </a:cxn>
                <a:cxn ang="0">
                  <a:pos x="276" y="82"/>
                </a:cxn>
                <a:cxn ang="0">
                  <a:pos x="275" y="78"/>
                </a:cxn>
                <a:cxn ang="0">
                  <a:pos x="272" y="75"/>
                </a:cxn>
                <a:cxn ang="0">
                  <a:pos x="268" y="78"/>
                </a:cxn>
                <a:cxn ang="0">
                  <a:pos x="266" y="82"/>
                </a:cxn>
                <a:cxn ang="0">
                  <a:pos x="63" y="439"/>
                </a:cxn>
                <a:cxn ang="0">
                  <a:pos x="50" y="388"/>
                </a:cxn>
                <a:cxn ang="0">
                  <a:pos x="0" y="401"/>
                </a:cxn>
                <a:cxn ang="0">
                  <a:pos x="202" y="46"/>
                </a:cxn>
                <a:cxn ang="0">
                  <a:pos x="215" y="26"/>
                </a:cxn>
                <a:cxn ang="0">
                  <a:pos x="232" y="13"/>
                </a:cxn>
                <a:cxn ang="0">
                  <a:pos x="250" y="4"/>
                </a:cxn>
                <a:cxn ang="0">
                  <a:pos x="270" y="0"/>
                </a:cxn>
              </a:cxnLst>
              <a:rect l="0" t="0" r="r" b="b"/>
              <a:pathLst>
                <a:path w="551" h="439">
                  <a:moveTo>
                    <a:pt x="270" y="0"/>
                  </a:moveTo>
                  <a:lnTo>
                    <a:pt x="291" y="4"/>
                  </a:lnTo>
                  <a:lnTo>
                    <a:pt x="309" y="12"/>
                  </a:lnTo>
                  <a:lnTo>
                    <a:pt x="326" y="25"/>
                  </a:lnTo>
                  <a:lnTo>
                    <a:pt x="339" y="44"/>
                  </a:lnTo>
                  <a:lnTo>
                    <a:pt x="533" y="367"/>
                  </a:lnTo>
                  <a:lnTo>
                    <a:pt x="551" y="356"/>
                  </a:lnTo>
                  <a:lnTo>
                    <a:pt x="529" y="437"/>
                  </a:lnTo>
                  <a:lnTo>
                    <a:pt x="448" y="417"/>
                  </a:lnTo>
                  <a:lnTo>
                    <a:pt x="470" y="405"/>
                  </a:lnTo>
                  <a:lnTo>
                    <a:pt x="276" y="82"/>
                  </a:lnTo>
                  <a:lnTo>
                    <a:pt x="275" y="78"/>
                  </a:lnTo>
                  <a:lnTo>
                    <a:pt x="272" y="75"/>
                  </a:lnTo>
                  <a:lnTo>
                    <a:pt x="268" y="78"/>
                  </a:lnTo>
                  <a:lnTo>
                    <a:pt x="266" y="82"/>
                  </a:lnTo>
                  <a:lnTo>
                    <a:pt x="63" y="439"/>
                  </a:lnTo>
                  <a:lnTo>
                    <a:pt x="50" y="388"/>
                  </a:lnTo>
                  <a:lnTo>
                    <a:pt x="0" y="401"/>
                  </a:lnTo>
                  <a:lnTo>
                    <a:pt x="202" y="46"/>
                  </a:lnTo>
                  <a:lnTo>
                    <a:pt x="215" y="26"/>
                  </a:lnTo>
                  <a:lnTo>
                    <a:pt x="232" y="13"/>
                  </a:lnTo>
                  <a:lnTo>
                    <a:pt x="250" y="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CBFEDE52-F068-4C86-B74C-6482CA46DC48}"/>
                </a:ext>
              </a:extLst>
            </p:cNvPr>
            <p:cNvSpPr txBox="1"/>
            <p:nvPr/>
          </p:nvSpPr>
          <p:spPr>
            <a:xfrm flipH="1">
              <a:off x="4908913" y="5363030"/>
              <a:ext cx="236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dirty="0">
                  <a:effectLst/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Expands networks</a:t>
              </a:r>
              <a:endPara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F7F3F1E7-93AC-4A01-A0D4-DB6E06E4C8C7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5638800" y="4698205"/>
              <a:ext cx="914400" cy="15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Freeform 31">
              <a:extLst>
                <a:ext uri="{FF2B5EF4-FFF2-40B4-BE49-F238E27FC236}">
                  <a16:creationId xmlns:a16="http://schemas.microsoft.com/office/drawing/2014/main" id="{C769CC26-37A8-42E8-9D6C-A0313C2E654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7424" y="3903662"/>
              <a:ext cx="862013" cy="820738"/>
            </a:xfrm>
            <a:custGeom>
              <a:avLst/>
              <a:gdLst/>
              <a:ahLst/>
              <a:cxnLst>
                <a:cxn ang="0">
                  <a:pos x="305" y="0"/>
                </a:cxn>
                <a:cxn ang="0">
                  <a:pos x="528" y="374"/>
                </a:cxn>
                <a:cxn ang="0">
                  <a:pos x="538" y="396"/>
                </a:cxn>
                <a:cxn ang="0">
                  <a:pos x="543" y="417"/>
                </a:cxn>
                <a:cxn ang="0">
                  <a:pos x="541" y="436"/>
                </a:cxn>
                <a:cxn ang="0">
                  <a:pos x="534" y="455"/>
                </a:cxn>
                <a:cxn ang="0">
                  <a:pos x="521" y="471"/>
                </a:cxn>
                <a:cxn ang="0">
                  <a:pos x="505" y="482"/>
                </a:cxn>
                <a:cxn ang="0">
                  <a:pos x="484" y="490"/>
                </a:cxn>
                <a:cxn ang="0">
                  <a:pos x="461" y="492"/>
                </a:cxn>
                <a:cxn ang="0">
                  <a:pos x="60" y="492"/>
                </a:cxn>
                <a:cxn ang="0">
                  <a:pos x="60" y="517"/>
                </a:cxn>
                <a:cxn ang="0">
                  <a:pos x="0" y="457"/>
                </a:cxn>
                <a:cxn ang="0">
                  <a:pos x="60" y="399"/>
                </a:cxn>
                <a:cxn ang="0">
                  <a:pos x="60" y="419"/>
                </a:cxn>
                <a:cxn ang="0">
                  <a:pos x="465" y="419"/>
                </a:cxn>
                <a:cxn ang="0">
                  <a:pos x="469" y="418"/>
                </a:cxn>
                <a:cxn ang="0">
                  <a:pos x="467" y="417"/>
                </a:cxn>
                <a:cxn ang="0">
                  <a:pos x="465" y="412"/>
                </a:cxn>
                <a:cxn ang="0">
                  <a:pos x="244" y="42"/>
                </a:cxn>
                <a:cxn ang="0">
                  <a:pos x="292" y="53"/>
                </a:cxn>
                <a:cxn ang="0">
                  <a:pos x="305" y="0"/>
                </a:cxn>
              </a:cxnLst>
              <a:rect l="0" t="0" r="r" b="b"/>
              <a:pathLst>
                <a:path w="543" h="517">
                  <a:moveTo>
                    <a:pt x="305" y="0"/>
                  </a:moveTo>
                  <a:lnTo>
                    <a:pt x="528" y="374"/>
                  </a:lnTo>
                  <a:lnTo>
                    <a:pt x="538" y="396"/>
                  </a:lnTo>
                  <a:lnTo>
                    <a:pt x="543" y="417"/>
                  </a:lnTo>
                  <a:lnTo>
                    <a:pt x="541" y="436"/>
                  </a:lnTo>
                  <a:lnTo>
                    <a:pt x="534" y="455"/>
                  </a:lnTo>
                  <a:lnTo>
                    <a:pt x="521" y="471"/>
                  </a:lnTo>
                  <a:lnTo>
                    <a:pt x="505" y="482"/>
                  </a:lnTo>
                  <a:lnTo>
                    <a:pt x="484" y="490"/>
                  </a:lnTo>
                  <a:lnTo>
                    <a:pt x="461" y="492"/>
                  </a:lnTo>
                  <a:lnTo>
                    <a:pt x="60" y="492"/>
                  </a:lnTo>
                  <a:lnTo>
                    <a:pt x="60" y="517"/>
                  </a:lnTo>
                  <a:lnTo>
                    <a:pt x="0" y="457"/>
                  </a:lnTo>
                  <a:lnTo>
                    <a:pt x="60" y="399"/>
                  </a:lnTo>
                  <a:lnTo>
                    <a:pt x="60" y="419"/>
                  </a:lnTo>
                  <a:lnTo>
                    <a:pt x="465" y="419"/>
                  </a:lnTo>
                  <a:lnTo>
                    <a:pt x="469" y="418"/>
                  </a:lnTo>
                  <a:lnTo>
                    <a:pt x="467" y="417"/>
                  </a:lnTo>
                  <a:lnTo>
                    <a:pt x="465" y="412"/>
                  </a:lnTo>
                  <a:lnTo>
                    <a:pt x="244" y="42"/>
                  </a:lnTo>
                  <a:lnTo>
                    <a:pt x="292" y="5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bg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98F5E5-DCF8-45C2-8D0C-C6BD79249CCE}"/>
              </a:ext>
            </a:extLst>
          </p:cNvPr>
          <p:cNvGrpSpPr/>
          <p:nvPr/>
        </p:nvGrpSpPr>
        <p:grpSpPr>
          <a:xfrm>
            <a:off x="3369548" y="1813739"/>
            <a:ext cx="2773344" cy="2910661"/>
            <a:chOff x="2699100" y="1813739"/>
            <a:chExt cx="2773344" cy="2910661"/>
          </a:xfrm>
        </p:grpSpPr>
        <p:sp>
          <p:nvSpPr>
            <p:cNvPr id="23" name="Freeform 22">
              <a:extLst>
                <a:ext uri="{FF2B5EF4-FFF2-40B4-BE49-F238E27FC236}">
                  <a16:creationId xmlns:a16="http://schemas.microsoft.com/office/drawing/2014/main" id="{0E71C572-128D-4560-93EC-71FBF92EF447}"/>
                </a:ext>
              </a:extLst>
            </p:cNvPr>
            <p:cNvSpPr>
              <a:spLocks/>
            </p:cNvSpPr>
            <p:nvPr/>
          </p:nvSpPr>
          <p:spPr bwMode="auto">
            <a:xfrm>
              <a:off x="3319575" y="3352800"/>
              <a:ext cx="1504950" cy="1312863"/>
            </a:xfrm>
            <a:custGeom>
              <a:avLst/>
              <a:gdLst/>
              <a:ahLst/>
              <a:cxnLst>
                <a:cxn ang="0">
                  <a:pos x="903" y="0"/>
                </a:cxn>
                <a:cxn ang="0">
                  <a:pos x="921" y="2"/>
                </a:cxn>
                <a:cxn ang="0">
                  <a:pos x="935" y="9"/>
                </a:cxn>
                <a:cxn ang="0">
                  <a:pos x="944" y="18"/>
                </a:cxn>
                <a:cxn ang="0">
                  <a:pos x="948" y="31"/>
                </a:cxn>
                <a:cxn ang="0">
                  <a:pos x="946" y="46"/>
                </a:cxn>
                <a:cxn ang="0">
                  <a:pos x="939" y="63"/>
                </a:cxn>
                <a:cxn ang="0">
                  <a:pos x="498" y="802"/>
                </a:cxn>
                <a:cxn ang="0">
                  <a:pos x="487" y="815"/>
                </a:cxn>
                <a:cxn ang="0">
                  <a:pos x="474" y="824"/>
                </a:cxn>
                <a:cxn ang="0">
                  <a:pos x="461" y="827"/>
                </a:cxn>
                <a:cxn ang="0">
                  <a:pos x="447" y="824"/>
                </a:cxn>
                <a:cxn ang="0">
                  <a:pos x="435" y="815"/>
                </a:cxn>
                <a:cxn ang="0">
                  <a:pos x="424" y="801"/>
                </a:cxn>
                <a:cxn ang="0">
                  <a:pos x="8" y="65"/>
                </a:cxn>
                <a:cxn ang="0">
                  <a:pos x="1" y="48"/>
                </a:cxn>
                <a:cxn ang="0">
                  <a:pos x="0" y="33"/>
                </a:cxn>
                <a:cxn ang="0">
                  <a:pos x="3" y="20"/>
                </a:cxn>
                <a:cxn ang="0">
                  <a:pos x="12" y="10"/>
                </a:cxn>
                <a:cxn ang="0">
                  <a:pos x="26" y="3"/>
                </a:cxn>
                <a:cxn ang="0">
                  <a:pos x="44" y="1"/>
                </a:cxn>
                <a:cxn ang="0">
                  <a:pos x="903" y="0"/>
                </a:cxn>
              </a:cxnLst>
              <a:rect l="0" t="0" r="r" b="b"/>
              <a:pathLst>
                <a:path w="948" h="827">
                  <a:moveTo>
                    <a:pt x="903" y="0"/>
                  </a:moveTo>
                  <a:lnTo>
                    <a:pt x="921" y="2"/>
                  </a:lnTo>
                  <a:lnTo>
                    <a:pt x="935" y="9"/>
                  </a:lnTo>
                  <a:lnTo>
                    <a:pt x="944" y="18"/>
                  </a:lnTo>
                  <a:lnTo>
                    <a:pt x="948" y="31"/>
                  </a:lnTo>
                  <a:lnTo>
                    <a:pt x="946" y="46"/>
                  </a:lnTo>
                  <a:lnTo>
                    <a:pt x="939" y="63"/>
                  </a:lnTo>
                  <a:lnTo>
                    <a:pt x="498" y="802"/>
                  </a:lnTo>
                  <a:lnTo>
                    <a:pt x="487" y="815"/>
                  </a:lnTo>
                  <a:lnTo>
                    <a:pt x="474" y="824"/>
                  </a:lnTo>
                  <a:lnTo>
                    <a:pt x="461" y="827"/>
                  </a:lnTo>
                  <a:lnTo>
                    <a:pt x="447" y="824"/>
                  </a:lnTo>
                  <a:lnTo>
                    <a:pt x="435" y="815"/>
                  </a:lnTo>
                  <a:lnTo>
                    <a:pt x="424" y="801"/>
                  </a:lnTo>
                  <a:lnTo>
                    <a:pt x="8" y="65"/>
                  </a:lnTo>
                  <a:lnTo>
                    <a:pt x="1" y="48"/>
                  </a:lnTo>
                  <a:lnTo>
                    <a:pt x="0" y="33"/>
                  </a:lnTo>
                  <a:lnTo>
                    <a:pt x="3" y="20"/>
                  </a:lnTo>
                  <a:lnTo>
                    <a:pt x="12" y="10"/>
                  </a:lnTo>
                  <a:lnTo>
                    <a:pt x="26" y="3"/>
                  </a:lnTo>
                  <a:lnTo>
                    <a:pt x="44" y="1"/>
                  </a:lnTo>
                  <a:lnTo>
                    <a:pt x="903" y="0"/>
                  </a:lnTo>
                  <a:close/>
                </a:path>
              </a:pathLst>
            </a:custGeom>
            <a:solidFill>
              <a:schemeClr val="tx2">
                <a:alpha val="7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4" name="Freeform 24">
              <a:extLst>
                <a:ext uri="{FF2B5EF4-FFF2-40B4-BE49-F238E27FC236}">
                  <a16:creationId xmlns:a16="http://schemas.microsoft.com/office/drawing/2014/main" id="{E6572BE4-CA89-4A9C-8E88-DCA5C28AC9E9}"/>
                </a:ext>
              </a:extLst>
            </p:cNvPr>
            <p:cNvSpPr>
              <a:spLocks/>
            </p:cNvSpPr>
            <p:nvPr/>
          </p:nvSpPr>
          <p:spPr bwMode="auto">
            <a:xfrm>
              <a:off x="3274615" y="3295650"/>
              <a:ext cx="779463" cy="766763"/>
            </a:xfrm>
            <a:custGeom>
              <a:avLst/>
              <a:gdLst/>
              <a:ahLst/>
              <a:cxnLst>
                <a:cxn ang="0">
                  <a:pos x="487" y="0"/>
                </a:cxn>
                <a:cxn ang="0">
                  <a:pos x="452" y="35"/>
                </a:cxn>
                <a:cxn ang="0">
                  <a:pos x="491" y="74"/>
                </a:cxn>
                <a:cxn ang="0">
                  <a:pos x="74" y="74"/>
                </a:cxn>
                <a:cxn ang="0">
                  <a:pos x="73" y="75"/>
                </a:cxn>
                <a:cxn ang="0">
                  <a:pos x="73" y="76"/>
                </a:cxn>
                <a:cxn ang="0">
                  <a:pos x="76" y="83"/>
                </a:cxn>
                <a:cxn ang="0">
                  <a:pos x="263" y="413"/>
                </a:cxn>
                <a:cxn ang="0">
                  <a:pos x="283" y="402"/>
                </a:cxn>
                <a:cxn ang="0">
                  <a:pos x="261" y="483"/>
                </a:cxn>
                <a:cxn ang="0">
                  <a:pos x="180" y="461"/>
                </a:cxn>
                <a:cxn ang="0">
                  <a:pos x="200" y="449"/>
                </a:cxn>
                <a:cxn ang="0">
                  <a:pos x="12" y="119"/>
                </a:cxn>
                <a:cxn ang="0">
                  <a:pos x="3" y="98"/>
                </a:cxn>
                <a:cxn ang="0">
                  <a:pos x="0" y="78"/>
                </a:cxn>
                <a:cxn ang="0">
                  <a:pos x="1" y="57"/>
                </a:cxn>
                <a:cxn ang="0">
                  <a:pos x="9" y="38"/>
                </a:cxn>
                <a:cxn ang="0">
                  <a:pos x="21" y="22"/>
                </a:cxn>
                <a:cxn ang="0">
                  <a:pos x="38" y="11"/>
                </a:cxn>
                <a:cxn ang="0">
                  <a:pos x="57" y="3"/>
                </a:cxn>
                <a:cxn ang="0">
                  <a:pos x="81" y="1"/>
                </a:cxn>
                <a:cxn ang="0">
                  <a:pos x="487" y="0"/>
                </a:cxn>
              </a:cxnLst>
              <a:rect l="0" t="0" r="r" b="b"/>
              <a:pathLst>
                <a:path w="491" h="483">
                  <a:moveTo>
                    <a:pt x="487" y="0"/>
                  </a:moveTo>
                  <a:lnTo>
                    <a:pt x="452" y="35"/>
                  </a:lnTo>
                  <a:lnTo>
                    <a:pt x="491" y="74"/>
                  </a:lnTo>
                  <a:lnTo>
                    <a:pt x="74" y="74"/>
                  </a:lnTo>
                  <a:lnTo>
                    <a:pt x="73" y="75"/>
                  </a:lnTo>
                  <a:lnTo>
                    <a:pt x="73" y="76"/>
                  </a:lnTo>
                  <a:lnTo>
                    <a:pt x="76" y="83"/>
                  </a:lnTo>
                  <a:lnTo>
                    <a:pt x="263" y="413"/>
                  </a:lnTo>
                  <a:lnTo>
                    <a:pt x="283" y="402"/>
                  </a:lnTo>
                  <a:lnTo>
                    <a:pt x="261" y="483"/>
                  </a:lnTo>
                  <a:lnTo>
                    <a:pt x="180" y="461"/>
                  </a:lnTo>
                  <a:lnTo>
                    <a:pt x="200" y="449"/>
                  </a:lnTo>
                  <a:lnTo>
                    <a:pt x="12" y="119"/>
                  </a:lnTo>
                  <a:lnTo>
                    <a:pt x="3" y="98"/>
                  </a:lnTo>
                  <a:lnTo>
                    <a:pt x="0" y="78"/>
                  </a:lnTo>
                  <a:lnTo>
                    <a:pt x="1" y="57"/>
                  </a:lnTo>
                  <a:lnTo>
                    <a:pt x="9" y="38"/>
                  </a:lnTo>
                  <a:lnTo>
                    <a:pt x="21" y="22"/>
                  </a:lnTo>
                  <a:lnTo>
                    <a:pt x="38" y="11"/>
                  </a:lnTo>
                  <a:lnTo>
                    <a:pt x="57" y="3"/>
                  </a:lnTo>
                  <a:lnTo>
                    <a:pt x="81" y="1"/>
                  </a:lnTo>
                  <a:lnTo>
                    <a:pt x="487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5" name="Freeform 25">
              <a:extLst>
                <a:ext uri="{FF2B5EF4-FFF2-40B4-BE49-F238E27FC236}">
                  <a16:creationId xmlns:a16="http://schemas.microsoft.com/office/drawing/2014/main" id="{80847A6D-2BE8-4FD1-8D27-4A31E822DFB5}"/>
                </a:ext>
              </a:extLst>
            </p:cNvPr>
            <p:cNvSpPr>
              <a:spLocks/>
            </p:cNvSpPr>
            <p:nvPr/>
          </p:nvSpPr>
          <p:spPr bwMode="auto">
            <a:xfrm>
              <a:off x="3635488" y="4029075"/>
              <a:ext cx="873125" cy="695325"/>
            </a:xfrm>
            <a:custGeom>
              <a:avLst/>
              <a:gdLst/>
              <a:ahLst/>
              <a:cxnLst>
                <a:cxn ang="0">
                  <a:pos x="64" y="0"/>
                </a:cxn>
                <a:cxn ang="0">
                  <a:pos x="266" y="357"/>
                </a:cxn>
                <a:cxn ang="0">
                  <a:pos x="268" y="360"/>
                </a:cxn>
                <a:cxn ang="0">
                  <a:pos x="271" y="363"/>
                </a:cxn>
                <a:cxn ang="0">
                  <a:pos x="274" y="360"/>
                </a:cxn>
                <a:cxn ang="0">
                  <a:pos x="277" y="357"/>
                </a:cxn>
                <a:cxn ang="0">
                  <a:pos x="469" y="35"/>
                </a:cxn>
                <a:cxn ang="0">
                  <a:pos x="448" y="22"/>
                </a:cxn>
                <a:cxn ang="0">
                  <a:pos x="530" y="1"/>
                </a:cxn>
                <a:cxn ang="0">
                  <a:pos x="550" y="82"/>
                </a:cxn>
                <a:cxn ang="0">
                  <a:pos x="532" y="72"/>
                </a:cxn>
                <a:cxn ang="0">
                  <a:pos x="340" y="394"/>
                </a:cxn>
                <a:cxn ang="0">
                  <a:pos x="326" y="413"/>
                </a:cxn>
                <a:cxn ang="0">
                  <a:pos x="309" y="427"/>
                </a:cxn>
                <a:cxn ang="0">
                  <a:pos x="291" y="434"/>
                </a:cxn>
                <a:cxn ang="0">
                  <a:pos x="271" y="438"/>
                </a:cxn>
                <a:cxn ang="0">
                  <a:pos x="251" y="434"/>
                </a:cxn>
                <a:cxn ang="0">
                  <a:pos x="232" y="425"/>
                </a:cxn>
                <a:cxn ang="0">
                  <a:pos x="216" y="412"/>
                </a:cxn>
                <a:cxn ang="0">
                  <a:pos x="202" y="393"/>
                </a:cxn>
                <a:cxn ang="0">
                  <a:pos x="0" y="37"/>
                </a:cxn>
                <a:cxn ang="0">
                  <a:pos x="50" y="50"/>
                </a:cxn>
                <a:cxn ang="0">
                  <a:pos x="64" y="0"/>
                </a:cxn>
              </a:cxnLst>
              <a:rect l="0" t="0" r="r" b="b"/>
              <a:pathLst>
                <a:path w="550" h="438">
                  <a:moveTo>
                    <a:pt x="64" y="0"/>
                  </a:moveTo>
                  <a:lnTo>
                    <a:pt x="266" y="357"/>
                  </a:lnTo>
                  <a:lnTo>
                    <a:pt x="268" y="360"/>
                  </a:lnTo>
                  <a:lnTo>
                    <a:pt x="271" y="363"/>
                  </a:lnTo>
                  <a:lnTo>
                    <a:pt x="274" y="360"/>
                  </a:lnTo>
                  <a:lnTo>
                    <a:pt x="277" y="357"/>
                  </a:lnTo>
                  <a:lnTo>
                    <a:pt x="469" y="35"/>
                  </a:lnTo>
                  <a:lnTo>
                    <a:pt x="448" y="22"/>
                  </a:lnTo>
                  <a:lnTo>
                    <a:pt x="530" y="1"/>
                  </a:lnTo>
                  <a:lnTo>
                    <a:pt x="550" y="82"/>
                  </a:lnTo>
                  <a:lnTo>
                    <a:pt x="532" y="72"/>
                  </a:lnTo>
                  <a:lnTo>
                    <a:pt x="340" y="394"/>
                  </a:lnTo>
                  <a:lnTo>
                    <a:pt x="326" y="413"/>
                  </a:lnTo>
                  <a:lnTo>
                    <a:pt x="309" y="427"/>
                  </a:lnTo>
                  <a:lnTo>
                    <a:pt x="291" y="434"/>
                  </a:lnTo>
                  <a:lnTo>
                    <a:pt x="271" y="438"/>
                  </a:lnTo>
                  <a:lnTo>
                    <a:pt x="251" y="434"/>
                  </a:lnTo>
                  <a:lnTo>
                    <a:pt x="232" y="425"/>
                  </a:lnTo>
                  <a:lnTo>
                    <a:pt x="216" y="412"/>
                  </a:lnTo>
                  <a:lnTo>
                    <a:pt x="202" y="393"/>
                  </a:lnTo>
                  <a:lnTo>
                    <a:pt x="0" y="37"/>
                  </a:lnTo>
                  <a:lnTo>
                    <a:pt x="50" y="50"/>
                  </a:lnTo>
                  <a:lnTo>
                    <a:pt x="64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86DCB31-505E-4FB7-AECC-EFB518207D4B}"/>
                </a:ext>
              </a:extLst>
            </p:cNvPr>
            <p:cNvSpPr txBox="1"/>
            <p:nvPr/>
          </p:nvSpPr>
          <p:spPr>
            <a:xfrm flipH="1">
              <a:off x="2699100" y="1813739"/>
              <a:ext cx="2773344" cy="769441"/>
            </a:xfrm>
            <a:prstGeom prst="rect">
              <a:avLst/>
            </a:prstGeom>
            <a:noFill/>
          </p:spPr>
          <p:txBody>
            <a:bodyPr wrap="square" rtlCol="0" anchor="b">
              <a:spAutoFit/>
            </a:bodyPr>
            <a:lstStyle/>
            <a:p>
              <a:pPr algn="ctr"/>
              <a:r>
                <a:rPr lang="en-US" sz="2200" dirty="0">
                  <a:effectLst/>
                  <a:latin typeface="Verdana" panose="020B060403050404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Creates high-trust relationships</a:t>
              </a:r>
              <a:endPara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DC93B019-8417-49DC-BAAC-1C83045A9071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3627834" y="3321022"/>
              <a:ext cx="914400" cy="15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Freeform 23">
              <a:extLst>
                <a:ext uri="{FF2B5EF4-FFF2-40B4-BE49-F238E27FC236}">
                  <a16:creationId xmlns:a16="http://schemas.microsoft.com/office/drawing/2014/main" id="{191E21B5-7D1C-4992-BBDC-24426C77E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036615" y="3255963"/>
              <a:ext cx="858838" cy="820738"/>
            </a:xfrm>
            <a:custGeom>
              <a:avLst/>
              <a:gdLst/>
              <a:ahLst/>
              <a:cxnLst>
                <a:cxn ang="0">
                  <a:pos x="58" y="0"/>
                </a:cxn>
                <a:cxn ang="0">
                  <a:pos x="58" y="25"/>
                </a:cxn>
                <a:cxn ang="0">
                  <a:pos x="460" y="25"/>
                </a:cxn>
                <a:cxn ang="0">
                  <a:pos x="479" y="26"/>
                </a:cxn>
                <a:cxn ang="0">
                  <a:pos x="496" y="32"/>
                </a:cxn>
                <a:cxn ang="0">
                  <a:pos x="511" y="38"/>
                </a:cxn>
                <a:cxn ang="0">
                  <a:pos x="523" y="50"/>
                </a:cxn>
                <a:cxn ang="0">
                  <a:pos x="532" y="62"/>
                </a:cxn>
                <a:cxn ang="0">
                  <a:pos x="540" y="81"/>
                </a:cxn>
                <a:cxn ang="0">
                  <a:pos x="541" y="101"/>
                </a:cxn>
                <a:cxn ang="0">
                  <a:pos x="538" y="122"/>
                </a:cxn>
                <a:cxn ang="0">
                  <a:pos x="528" y="143"/>
                </a:cxn>
                <a:cxn ang="0">
                  <a:pos x="304" y="517"/>
                </a:cxn>
                <a:cxn ang="0">
                  <a:pos x="290" y="464"/>
                </a:cxn>
                <a:cxn ang="0">
                  <a:pos x="243" y="477"/>
                </a:cxn>
                <a:cxn ang="0">
                  <a:pos x="465" y="106"/>
                </a:cxn>
                <a:cxn ang="0">
                  <a:pos x="466" y="103"/>
                </a:cxn>
                <a:cxn ang="0">
                  <a:pos x="467" y="100"/>
                </a:cxn>
                <a:cxn ang="0">
                  <a:pos x="467" y="99"/>
                </a:cxn>
                <a:cxn ang="0">
                  <a:pos x="466" y="98"/>
                </a:cxn>
                <a:cxn ang="0">
                  <a:pos x="60" y="98"/>
                </a:cxn>
                <a:cxn ang="0">
                  <a:pos x="60" y="118"/>
                </a:cxn>
                <a:cxn ang="0">
                  <a:pos x="0" y="60"/>
                </a:cxn>
                <a:cxn ang="0">
                  <a:pos x="58" y="0"/>
                </a:cxn>
              </a:cxnLst>
              <a:rect l="0" t="0" r="r" b="b"/>
              <a:pathLst>
                <a:path w="541" h="517">
                  <a:moveTo>
                    <a:pt x="58" y="0"/>
                  </a:moveTo>
                  <a:lnTo>
                    <a:pt x="58" y="25"/>
                  </a:lnTo>
                  <a:lnTo>
                    <a:pt x="460" y="25"/>
                  </a:lnTo>
                  <a:lnTo>
                    <a:pt x="479" y="26"/>
                  </a:lnTo>
                  <a:lnTo>
                    <a:pt x="496" y="32"/>
                  </a:lnTo>
                  <a:lnTo>
                    <a:pt x="511" y="38"/>
                  </a:lnTo>
                  <a:lnTo>
                    <a:pt x="523" y="50"/>
                  </a:lnTo>
                  <a:lnTo>
                    <a:pt x="532" y="62"/>
                  </a:lnTo>
                  <a:lnTo>
                    <a:pt x="540" y="81"/>
                  </a:lnTo>
                  <a:lnTo>
                    <a:pt x="541" y="101"/>
                  </a:lnTo>
                  <a:lnTo>
                    <a:pt x="538" y="122"/>
                  </a:lnTo>
                  <a:lnTo>
                    <a:pt x="528" y="143"/>
                  </a:lnTo>
                  <a:lnTo>
                    <a:pt x="304" y="517"/>
                  </a:lnTo>
                  <a:lnTo>
                    <a:pt x="290" y="464"/>
                  </a:lnTo>
                  <a:lnTo>
                    <a:pt x="243" y="477"/>
                  </a:lnTo>
                  <a:lnTo>
                    <a:pt x="465" y="106"/>
                  </a:lnTo>
                  <a:lnTo>
                    <a:pt x="466" y="103"/>
                  </a:lnTo>
                  <a:lnTo>
                    <a:pt x="467" y="100"/>
                  </a:lnTo>
                  <a:lnTo>
                    <a:pt x="467" y="99"/>
                  </a:lnTo>
                  <a:lnTo>
                    <a:pt x="466" y="98"/>
                  </a:lnTo>
                  <a:lnTo>
                    <a:pt x="60" y="98"/>
                  </a:lnTo>
                  <a:lnTo>
                    <a:pt x="60" y="118"/>
                  </a:lnTo>
                  <a:lnTo>
                    <a:pt x="0" y="60"/>
                  </a:lnTo>
                  <a:lnTo>
                    <a:pt x="58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A6DEA405-95F5-44C2-B097-8B3226935E02}"/>
              </a:ext>
            </a:extLst>
          </p:cNvPr>
          <p:cNvGrpSpPr/>
          <p:nvPr/>
        </p:nvGrpSpPr>
        <p:grpSpPr>
          <a:xfrm>
            <a:off x="914400" y="3255962"/>
            <a:ext cx="2362200" cy="2876509"/>
            <a:chOff x="914400" y="3255962"/>
            <a:chExt cx="2362200" cy="2876509"/>
          </a:xfrm>
        </p:grpSpPr>
        <p:sp>
          <p:nvSpPr>
            <p:cNvPr id="30" name="Freeform 26">
              <a:extLst>
                <a:ext uri="{FF2B5EF4-FFF2-40B4-BE49-F238E27FC236}">
                  <a16:creationId xmlns:a16="http://schemas.microsoft.com/office/drawing/2014/main" id="{A91D8AFC-9A76-4EF2-A69B-701881D35AC7}"/>
                </a:ext>
              </a:extLst>
            </p:cNvPr>
            <p:cNvSpPr>
              <a:spLocks/>
            </p:cNvSpPr>
            <p:nvPr/>
          </p:nvSpPr>
          <p:spPr bwMode="auto">
            <a:xfrm>
              <a:off x="1334181" y="3316287"/>
              <a:ext cx="1506538" cy="1311275"/>
            </a:xfrm>
            <a:custGeom>
              <a:avLst/>
              <a:gdLst/>
              <a:ahLst/>
              <a:cxnLst>
                <a:cxn ang="0">
                  <a:pos x="461" y="0"/>
                </a:cxn>
                <a:cxn ang="0">
                  <a:pos x="475" y="2"/>
                </a:cxn>
                <a:cxn ang="0">
                  <a:pos x="487" y="11"/>
                </a:cxn>
                <a:cxn ang="0">
                  <a:pos x="498" y="26"/>
                </a:cxn>
                <a:cxn ang="0">
                  <a:pos x="940" y="763"/>
                </a:cxn>
                <a:cxn ang="0">
                  <a:pos x="947" y="780"/>
                </a:cxn>
                <a:cxn ang="0">
                  <a:pos x="949" y="795"/>
                </a:cxn>
                <a:cxn ang="0">
                  <a:pos x="945" y="808"/>
                </a:cxn>
                <a:cxn ang="0">
                  <a:pos x="936" y="817"/>
                </a:cxn>
                <a:cxn ang="0">
                  <a:pos x="922" y="824"/>
                </a:cxn>
                <a:cxn ang="0">
                  <a:pos x="904" y="826"/>
                </a:cxn>
                <a:cxn ang="0">
                  <a:pos x="45" y="825"/>
                </a:cxn>
                <a:cxn ang="0">
                  <a:pos x="27" y="823"/>
                </a:cxn>
                <a:cxn ang="0">
                  <a:pos x="12" y="816"/>
                </a:cxn>
                <a:cxn ang="0">
                  <a:pos x="3" y="806"/>
                </a:cxn>
                <a:cxn ang="0">
                  <a:pos x="0" y="794"/>
                </a:cxn>
                <a:cxn ang="0">
                  <a:pos x="1" y="778"/>
                </a:cxn>
                <a:cxn ang="0">
                  <a:pos x="8" y="761"/>
                </a:cxn>
                <a:cxn ang="0">
                  <a:pos x="425" y="26"/>
                </a:cxn>
                <a:cxn ang="0">
                  <a:pos x="437" y="11"/>
                </a:cxn>
                <a:cxn ang="0">
                  <a:pos x="449" y="2"/>
                </a:cxn>
                <a:cxn ang="0">
                  <a:pos x="461" y="0"/>
                </a:cxn>
              </a:cxnLst>
              <a:rect l="0" t="0" r="r" b="b"/>
              <a:pathLst>
                <a:path w="949" h="826">
                  <a:moveTo>
                    <a:pt x="461" y="0"/>
                  </a:moveTo>
                  <a:lnTo>
                    <a:pt x="475" y="2"/>
                  </a:lnTo>
                  <a:lnTo>
                    <a:pt x="487" y="11"/>
                  </a:lnTo>
                  <a:lnTo>
                    <a:pt x="498" y="26"/>
                  </a:lnTo>
                  <a:lnTo>
                    <a:pt x="940" y="763"/>
                  </a:lnTo>
                  <a:lnTo>
                    <a:pt x="947" y="780"/>
                  </a:lnTo>
                  <a:lnTo>
                    <a:pt x="949" y="795"/>
                  </a:lnTo>
                  <a:lnTo>
                    <a:pt x="945" y="808"/>
                  </a:lnTo>
                  <a:lnTo>
                    <a:pt x="936" y="817"/>
                  </a:lnTo>
                  <a:lnTo>
                    <a:pt x="922" y="824"/>
                  </a:lnTo>
                  <a:lnTo>
                    <a:pt x="904" y="826"/>
                  </a:lnTo>
                  <a:lnTo>
                    <a:pt x="45" y="825"/>
                  </a:lnTo>
                  <a:lnTo>
                    <a:pt x="27" y="823"/>
                  </a:lnTo>
                  <a:lnTo>
                    <a:pt x="12" y="816"/>
                  </a:lnTo>
                  <a:lnTo>
                    <a:pt x="3" y="806"/>
                  </a:lnTo>
                  <a:lnTo>
                    <a:pt x="0" y="794"/>
                  </a:lnTo>
                  <a:lnTo>
                    <a:pt x="1" y="778"/>
                  </a:lnTo>
                  <a:lnTo>
                    <a:pt x="8" y="761"/>
                  </a:lnTo>
                  <a:lnTo>
                    <a:pt x="425" y="26"/>
                  </a:lnTo>
                  <a:lnTo>
                    <a:pt x="437" y="11"/>
                  </a:lnTo>
                  <a:lnTo>
                    <a:pt x="449" y="2"/>
                  </a:lnTo>
                  <a:lnTo>
                    <a:pt x="461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1" name="Freeform 28">
              <a:extLst>
                <a:ext uri="{FF2B5EF4-FFF2-40B4-BE49-F238E27FC236}">
                  <a16:creationId xmlns:a16="http://schemas.microsoft.com/office/drawing/2014/main" id="{FAA54094-F8A2-47B3-86BB-65D3AC092256}"/>
                </a:ext>
              </a:extLst>
            </p:cNvPr>
            <p:cNvSpPr>
              <a:spLocks/>
            </p:cNvSpPr>
            <p:nvPr/>
          </p:nvSpPr>
          <p:spPr bwMode="auto">
            <a:xfrm>
              <a:off x="1283017" y="3917949"/>
              <a:ext cx="781050" cy="766763"/>
            </a:xfrm>
            <a:custGeom>
              <a:avLst/>
              <a:gdLst/>
              <a:ahLst/>
              <a:cxnLst>
                <a:cxn ang="0">
                  <a:pos x="262" y="0"/>
                </a:cxn>
                <a:cxn ang="0">
                  <a:pos x="285" y="81"/>
                </a:cxn>
                <a:cxn ang="0">
                  <a:pos x="264" y="70"/>
                </a:cxn>
                <a:cxn ang="0">
                  <a:pos x="76" y="400"/>
                </a:cxn>
                <a:cxn ang="0">
                  <a:pos x="75" y="403"/>
                </a:cxn>
                <a:cxn ang="0">
                  <a:pos x="73" y="408"/>
                </a:cxn>
                <a:cxn ang="0">
                  <a:pos x="75" y="409"/>
                </a:cxn>
                <a:cxn ang="0">
                  <a:pos x="82" y="409"/>
                </a:cxn>
                <a:cxn ang="0">
                  <a:pos x="492" y="410"/>
                </a:cxn>
                <a:cxn ang="0">
                  <a:pos x="453" y="448"/>
                </a:cxn>
                <a:cxn ang="0">
                  <a:pos x="487" y="483"/>
                </a:cxn>
                <a:cxn ang="0">
                  <a:pos x="82" y="482"/>
                </a:cxn>
                <a:cxn ang="0">
                  <a:pos x="58" y="480"/>
                </a:cxn>
                <a:cxn ang="0">
                  <a:pos x="38" y="472"/>
                </a:cxn>
                <a:cxn ang="0">
                  <a:pos x="21" y="461"/>
                </a:cxn>
                <a:cxn ang="0">
                  <a:pos x="9" y="445"/>
                </a:cxn>
                <a:cxn ang="0">
                  <a:pos x="1" y="426"/>
                </a:cxn>
                <a:cxn ang="0">
                  <a:pos x="0" y="407"/>
                </a:cxn>
                <a:cxn ang="0">
                  <a:pos x="3" y="385"/>
                </a:cxn>
                <a:cxn ang="0">
                  <a:pos x="13" y="364"/>
                </a:cxn>
                <a:cxn ang="0">
                  <a:pos x="200" y="34"/>
                </a:cxn>
                <a:cxn ang="0">
                  <a:pos x="181" y="23"/>
                </a:cxn>
                <a:cxn ang="0">
                  <a:pos x="262" y="0"/>
                </a:cxn>
              </a:cxnLst>
              <a:rect l="0" t="0" r="r" b="b"/>
              <a:pathLst>
                <a:path w="492" h="483">
                  <a:moveTo>
                    <a:pt x="262" y="0"/>
                  </a:moveTo>
                  <a:lnTo>
                    <a:pt x="285" y="81"/>
                  </a:lnTo>
                  <a:lnTo>
                    <a:pt x="264" y="70"/>
                  </a:lnTo>
                  <a:lnTo>
                    <a:pt x="76" y="400"/>
                  </a:lnTo>
                  <a:lnTo>
                    <a:pt x="75" y="403"/>
                  </a:lnTo>
                  <a:lnTo>
                    <a:pt x="73" y="408"/>
                  </a:lnTo>
                  <a:lnTo>
                    <a:pt x="75" y="409"/>
                  </a:lnTo>
                  <a:lnTo>
                    <a:pt x="82" y="409"/>
                  </a:lnTo>
                  <a:lnTo>
                    <a:pt x="492" y="410"/>
                  </a:lnTo>
                  <a:lnTo>
                    <a:pt x="453" y="448"/>
                  </a:lnTo>
                  <a:lnTo>
                    <a:pt x="487" y="483"/>
                  </a:lnTo>
                  <a:lnTo>
                    <a:pt x="82" y="482"/>
                  </a:lnTo>
                  <a:lnTo>
                    <a:pt x="58" y="480"/>
                  </a:lnTo>
                  <a:lnTo>
                    <a:pt x="38" y="472"/>
                  </a:lnTo>
                  <a:lnTo>
                    <a:pt x="21" y="461"/>
                  </a:lnTo>
                  <a:lnTo>
                    <a:pt x="9" y="445"/>
                  </a:lnTo>
                  <a:lnTo>
                    <a:pt x="1" y="426"/>
                  </a:lnTo>
                  <a:lnTo>
                    <a:pt x="0" y="407"/>
                  </a:lnTo>
                  <a:lnTo>
                    <a:pt x="3" y="385"/>
                  </a:lnTo>
                  <a:lnTo>
                    <a:pt x="13" y="364"/>
                  </a:lnTo>
                  <a:lnTo>
                    <a:pt x="200" y="34"/>
                  </a:lnTo>
                  <a:lnTo>
                    <a:pt x="181" y="23"/>
                  </a:lnTo>
                  <a:lnTo>
                    <a:pt x="262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 dirty="0">
                <a:latin typeface="+mj-lt"/>
              </a:endParaRPr>
            </a:p>
          </p:txBody>
        </p:sp>
        <p:sp>
          <p:nvSpPr>
            <p:cNvPr id="32" name="Freeform 29">
              <a:extLst>
                <a:ext uri="{FF2B5EF4-FFF2-40B4-BE49-F238E27FC236}">
                  <a16:creationId xmlns:a16="http://schemas.microsoft.com/office/drawing/2014/main" id="{F940C5FD-F4C6-4710-9B78-D9F7444538D2}"/>
                </a:ext>
              </a:extLst>
            </p:cNvPr>
            <p:cNvSpPr>
              <a:spLocks/>
            </p:cNvSpPr>
            <p:nvPr/>
          </p:nvSpPr>
          <p:spPr bwMode="auto">
            <a:xfrm>
              <a:off x="1650094" y="3255962"/>
              <a:ext cx="874713" cy="696913"/>
            </a:xfrm>
            <a:custGeom>
              <a:avLst/>
              <a:gdLst/>
              <a:ahLst/>
              <a:cxnLst>
                <a:cxn ang="0">
                  <a:pos x="270" y="0"/>
                </a:cxn>
                <a:cxn ang="0">
                  <a:pos x="291" y="4"/>
                </a:cxn>
                <a:cxn ang="0">
                  <a:pos x="309" y="12"/>
                </a:cxn>
                <a:cxn ang="0">
                  <a:pos x="325" y="25"/>
                </a:cxn>
                <a:cxn ang="0">
                  <a:pos x="339" y="44"/>
                </a:cxn>
                <a:cxn ang="0">
                  <a:pos x="533" y="367"/>
                </a:cxn>
                <a:cxn ang="0">
                  <a:pos x="551" y="356"/>
                </a:cxn>
                <a:cxn ang="0">
                  <a:pos x="529" y="437"/>
                </a:cxn>
                <a:cxn ang="0">
                  <a:pos x="448" y="417"/>
                </a:cxn>
                <a:cxn ang="0">
                  <a:pos x="470" y="405"/>
                </a:cxn>
                <a:cxn ang="0">
                  <a:pos x="277" y="82"/>
                </a:cxn>
                <a:cxn ang="0">
                  <a:pos x="275" y="78"/>
                </a:cxn>
                <a:cxn ang="0">
                  <a:pos x="271" y="75"/>
                </a:cxn>
                <a:cxn ang="0">
                  <a:pos x="268" y="78"/>
                </a:cxn>
                <a:cxn ang="0">
                  <a:pos x="266" y="82"/>
                </a:cxn>
                <a:cxn ang="0">
                  <a:pos x="63" y="439"/>
                </a:cxn>
                <a:cxn ang="0">
                  <a:pos x="50" y="388"/>
                </a:cxn>
                <a:cxn ang="0">
                  <a:pos x="0" y="401"/>
                </a:cxn>
                <a:cxn ang="0">
                  <a:pos x="203" y="46"/>
                </a:cxn>
                <a:cxn ang="0">
                  <a:pos x="216" y="26"/>
                </a:cxn>
                <a:cxn ang="0">
                  <a:pos x="232" y="13"/>
                </a:cxn>
                <a:cxn ang="0">
                  <a:pos x="250" y="4"/>
                </a:cxn>
                <a:cxn ang="0">
                  <a:pos x="270" y="0"/>
                </a:cxn>
              </a:cxnLst>
              <a:rect l="0" t="0" r="r" b="b"/>
              <a:pathLst>
                <a:path w="551" h="439">
                  <a:moveTo>
                    <a:pt x="270" y="0"/>
                  </a:moveTo>
                  <a:lnTo>
                    <a:pt x="291" y="4"/>
                  </a:lnTo>
                  <a:lnTo>
                    <a:pt x="309" y="12"/>
                  </a:lnTo>
                  <a:lnTo>
                    <a:pt x="325" y="25"/>
                  </a:lnTo>
                  <a:lnTo>
                    <a:pt x="339" y="44"/>
                  </a:lnTo>
                  <a:lnTo>
                    <a:pt x="533" y="367"/>
                  </a:lnTo>
                  <a:lnTo>
                    <a:pt x="551" y="356"/>
                  </a:lnTo>
                  <a:lnTo>
                    <a:pt x="529" y="437"/>
                  </a:lnTo>
                  <a:lnTo>
                    <a:pt x="448" y="417"/>
                  </a:lnTo>
                  <a:lnTo>
                    <a:pt x="470" y="405"/>
                  </a:lnTo>
                  <a:lnTo>
                    <a:pt x="277" y="82"/>
                  </a:lnTo>
                  <a:lnTo>
                    <a:pt x="275" y="78"/>
                  </a:lnTo>
                  <a:lnTo>
                    <a:pt x="271" y="75"/>
                  </a:lnTo>
                  <a:lnTo>
                    <a:pt x="268" y="78"/>
                  </a:lnTo>
                  <a:lnTo>
                    <a:pt x="266" y="82"/>
                  </a:lnTo>
                  <a:lnTo>
                    <a:pt x="63" y="439"/>
                  </a:lnTo>
                  <a:lnTo>
                    <a:pt x="50" y="388"/>
                  </a:lnTo>
                  <a:lnTo>
                    <a:pt x="0" y="401"/>
                  </a:lnTo>
                  <a:lnTo>
                    <a:pt x="203" y="46"/>
                  </a:lnTo>
                  <a:lnTo>
                    <a:pt x="216" y="26"/>
                  </a:lnTo>
                  <a:lnTo>
                    <a:pt x="232" y="13"/>
                  </a:lnTo>
                  <a:lnTo>
                    <a:pt x="250" y="4"/>
                  </a:lnTo>
                  <a:lnTo>
                    <a:pt x="270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F2CA0064-6BE6-4001-8771-4C402B02AB1F}"/>
                </a:ext>
              </a:extLst>
            </p:cNvPr>
            <p:cNvSpPr txBox="1"/>
            <p:nvPr/>
          </p:nvSpPr>
          <p:spPr>
            <a:xfrm flipH="1">
              <a:off x="914400" y="5363030"/>
              <a:ext cx="2362200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2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Increased </a:t>
              </a:r>
              <a:br>
                <a:rPr lang="en-US" sz="22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</a:br>
              <a:r>
                <a:rPr lang="en-US" sz="2200" kern="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Arial" pitchFamily="34" charset="0"/>
                </a:rPr>
                <a:t>job satisfaction</a:t>
              </a:r>
              <a:endParaRPr lang="en-US" sz="220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endParaRPr>
            </a:p>
          </p:txBody>
        </p:sp>
        <p:cxnSp>
          <p:nvCxnSpPr>
            <p:cNvPr id="34" name="Straight Arrow Connector 33">
              <a:extLst>
                <a:ext uri="{FF2B5EF4-FFF2-40B4-BE49-F238E27FC236}">
                  <a16:creationId xmlns:a16="http://schemas.microsoft.com/office/drawing/2014/main" id="{9954E46E-6142-4993-99B2-4B022C2FC3F8}"/>
                </a:ext>
              </a:extLst>
            </p:cNvPr>
            <p:cNvCxnSpPr>
              <a:cxnSpLocks/>
            </p:cNvCxnSpPr>
            <p:nvPr/>
          </p:nvCxnSpPr>
          <p:spPr>
            <a:xfrm rot="16200000">
              <a:off x="1626394" y="4698204"/>
              <a:ext cx="914400" cy="1588"/>
            </a:xfrm>
            <a:prstGeom prst="straightConnector1">
              <a:avLst/>
            </a:prstGeom>
            <a:ln w="19050">
              <a:solidFill>
                <a:schemeClr val="tx1">
                  <a:lumMod val="75000"/>
                  <a:lumOff val="25000"/>
                </a:schemeClr>
              </a:solidFill>
              <a:headEnd type="oval"/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5" name="Freeform 27">
              <a:extLst>
                <a:ext uri="{FF2B5EF4-FFF2-40B4-BE49-F238E27FC236}">
                  <a16:creationId xmlns:a16="http://schemas.microsoft.com/office/drawing/2014/main" id="{12010BBD-3A60-4894-9ACE-1A4213DB8A57}"/>
                </a:ext>
              </a:extLst>
            </p:cNvPr>
            <p:cNvSpPr>
              <a:spLocks/>
            </p:cNvSpPr>
            <p:nvPr/>
          </p:nvSpPr>
          <p:spPr bwMode="auto">
            <a:xfrm>
              <a:off x="2045017" y="3903662"/>
              <a:ext cx="862013" cy="820738"/>
            </a:xfrm>
            <a:custGeom>
              <a:avLst/>
              <a:gdLst/>
              <a:ahLst/>
              <a:cxnLst>
                <a:cxn ang="0">
                  <a:pos x="305" y="0"/>
                </a:cxn>
                <a:cxn ang="0">
                  <a:pos x="528" y="374"/>
                </a:cxn>
                <a:cxn ang="0">
                  <a:pos x="538" y="396"/>
                </a:cxn>
                <a:cxn ang="0">
                  <a:pos x="543" y="417"/>
                </a:cxn>
                <a:cxn ang="0">
                  <a:pos x="540" y="436"/>
                </a:cxn>
                <a:cxn ang="0">
                  <a:pos x="534" y="455"/>
                </a:cxn>
                <a:cxn ang="0">
                  <a:pos x="521" y="471"/>
                </a:cxn>
                <a:cxn ang="0">
                  <a:pos x="504" y="482"/>
                </a:cxn>
                <a:cxn ang="0">
                  <a:pos x="484" y="490"/>
                </a:cxn>
                <a:cxn ang="0">
                  <a:pos x="461" y="492"/>
                </a:cxn>
                <a:cxn ang="0">
                  <a:pos x="60" y="492"/>
                </a:cxn>
                <a:cxn ang="0">
                  <a:pos x="60" y="517"/>
                </a:cxn>
                <a:cxn ang="0">
                  <a:pos x="0" y="457"/>
                </a:cxn>
                <a:cxn ang="0">
                  <a:pos x="60" y="399"/>
                </a:cxn>
                <a:cxn ang="0">
                  <a:pos x="60" y="419"/>
                </a:cxn>
                <a:cxn ang="0">
                  <a:pos x="465" y="419"/>
                </a:cxn>
                <a:cxn ang="0">
                  <a:pos x="468" y="418"/>
                </a:cxn>
                <a:cxn ang="0">
                  <a:pos x="468" y="417"/>
                </a:cxn>
                <a:cxn ang="0">
                  <a:pos x="467" y="415"/>
                </a:cxn>
                <a:cxn ang="0">
                  <a:pos x="465" y="412"/>
                </a:cxn>
                <a:cxn ang="0">
                  <a:pos x="245" y="42"/>
                </a:cxn>
                <a:cxn ang="0">
                  <a:pos x="292" y="53"/>
                </a:cxn>
                <a:cxn ang="0">
                  <a:pos x="305" y="0"/>
                </a:cxn>
              </a:cxnLst>
              <a:rect l="0" t="0" r="r" b="b"/>
              <a:pathLst>
                <a:path w="543" h="517">
                  <a:moveTo>
                    <a:pt x="305" y="0"/>
                  </a:moveTo>
                  <a:lnTo>
                    <a:pt x="528" y="374"/>
                  </a:lnTo>
                  <a:lnTo>
                    <a:pt x="538" y="396"/>
                  </a:lnTo>
                  <a:lnTo>
                    <a:pt x="543" y="417"/>
                  </a:lnTo>
                  <a:lnTo>
                    <a:pt x="540" y="436"/>
                  </a:lnTo>
                  <a:lnTo>
                    <a:pt x="534" y="455"/>
                  </a:lnTo>
                  <a:lnTo>
                    <a:pt x="521" y="471"/>
                  </a:lnTo>
                  <a:lnTo>
                    <a:pt x="504" y="482"/>
                  </a:lnTo>
                  <a:lnTo>
                    <a:pt x="484" y="490"/>
                  </a:lnTo>
                  <a:lnTo>
                    <a:pt x="461" y="492"/>
                  </a:lnTo>
                  <a:lnTo>
                    <a:pt x="60" y="492"/>
                  </a:lnTo>
                  <a:lnTo>
                    <a:pt x="60" y="517"/>
                  </a:lnTo>
                  <a:lnTo>
                    <a:pt x="0" y="457"/>
                  </a:lnTo>
                  <a:lnTo>
                    <a:pt x="60" y="399"/>
                  </a:lnTo>
                  <a:lnTo>
                    <a:pt x="60" y="419"/>
                  </a:lnTo>
                  <a:lnTo>
                    <a:pt x="465" y="419"/>
                  </a:lnTo>
                  <a:lnTo>
                    <a:pt x="468" y="418"/>
                  </a:lnTo>
                  <a:lnTo>
                    <a:pt x="468" y="417"/>
                  </a:lnTo>
                  <a:lnTo>
                    <a:pt x="467" y="415"/>
                  </a:lnTo>
                  <a:lnTo>
                    <a:pt x="465" y="412"/>
                  </a:lnTo>
                  <a:lnTo>
                    <a:pt x="245" y="42"/>
                  </a:lnTo>
                  <a:lnTo>
                    <a:pt x="292" y="5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chemeClr val="accent2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200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13268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A picture containing text, jigsaw puzzle&#10;&#10;Description automatically generated">
            <a:extLst>
              <a:ext uri="{FF2B5EF4-FFF2-40B4-BE49-F238E27FC236}">
                <a16:creationId xmlns:a16="http://schemas.microsoft.com/office/drawing/2014/main" id="{80AA59BF-CAE1-467B-9A9B-469E7F716F1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10400" y="0"/>
            <a:ext cx="5181600" cy="6858000"/>
          </a:xfr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6EF7B9EC-8627-4D40-9892-8330D08B2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Challenges of Collaboration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B740EDC8-1515-4A89-8AFB-616A4E38561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39725" lvl="1">
              <a:spcBef>
                <a:spcPts val="2400"/>
              </a:spcBef>
            </a:pPr>
            <a:r>
              <a:rPr lang="en-US" dirty="0"/>
              <a:t>Who’s on the team?</a:t>
            </a:r>
          </a:p>
          <a:p>
            <a:pPr marL="339725" lvl="1">
              <a:spcBef>
                <a:spcPts val="2400"/>
              </a:spcBef>
            </a:pPr>
            <a:r>
              <a:rPr lang="en-US" dirty="0"/>
              <a:t>Unclear objectives</a:t>
            </a:r>
          </a:p>
          <a:p>
            <a:pPr marL="339725" lvl="1">
              <a:spcBef>
                <a:spcPts val="2400"/>
              </a:spcBef>
            </a:pPr>
            <a:r>
              <a:rPr lang="en-US" dirty="0"/>
              <a:t>Work takes longer to complete</a:t>
            </a:r>
          </a:p>
          <a:p>
            <a:pPr marL="339725" lvl="1">
              <a:spcBef>
                <a:spcPts val="2400"/>
              </a:spcBef>
            </a:pPr>
            <a:r>
              <a:rPr lang="en-US" dirty="0"/>
              <a:t>Coordination and motivation</a:t>
            </a:r>
          </a:p>
          <a:p>
            <a:pPr marL="339725" lvl="1">
              <a:spcBef>
                <a:spcPts val="2400"/>
              </a:spcBef>
            </a:pPr>
            <a:r>
              <a:rPr lang="en-US" dirty="0"/>
              <a:t>Early growing pains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BAAAA-42BF-4209-A485-5A793069D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>
                <a:solidFill>
                  <a:schemeClr val="tx1"/>
                </a:solidFill>
              </a:rPr>
              <a:pPr/>
              <a:t>29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4369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2C29F8-7340-4E8E-BECF-481D4352185B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1981200" y="1447800"/>
            <a:ext cx="1005840" cy="914400"/>
          </a:xfrm>
        </p:spPr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F63C0-1F51-4CCD-BB41-34AEB187E50C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1981200" y="2616200"/>
            <a:ext cx="1005840" cy="914400"/>
          </a:xfrm>
        </p:spPr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0C69B77-1B98-4F1B-8AD2-DE3EB9556AF6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1981200" y="3784600"/>
            <a:ext cx="1005840" cy="914400"/>
          </a:xfrm>
        </p:spPr>
        <p:txBody>
          <a:bodyPr/>
          <a:lstStyle/>
          <a:p>
            <a:r>
              <a:rPr lang="en-US" dirty="0"/>
              <a:t>3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FD938DD-3C22-4D76-AB52-D953CFF82A41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1981200" y="4953000"/>
            <a:ext cx="1005840" cy="914400"/>
          </a:xfrm>
        </p:spPr>
        <p:txBody>
          <a:bodyPr/>
          <a:lstStyle/>
          <a:p>
            <a:r>
              <a:rPr lang="en-US" dirty="0"/>
              <a:t>4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F46F4-8FC0-4E0E-801C-0E27935152BB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29000" y="1638300"/>
            <a:ext cx="6766560" cy="533400"/>
          </a:xfrm>
        </p:spPr>
        <p:txBody>
          <a:bodyPr/>
          <a:lstStyle/>
          <a:p>
            <a:r>
              <a:rPr lang="en-US" dirty="0"/>
              <a:t>Collaborative Leadership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91D63C-E8DF-438D-9538-21628E0FB0DC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3429000" y="2806700"/>
            <a:ext cx="6766560" cy="533400"/>
          </a:xfrm>
        </p:spPr>
        <p:txBody>
          <a:bodyPr/>
          <a:lstStyle/>
          <a:p>
            <a:r>
              <a:rPr lang="en-US" dirty="0"/>
              <a:t>When to Collaborate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D360E5D3-B473-4A88-AF8E-8513F79C8CA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429000" y="3975100"/>
            <a:ext cx="6766560" cy="533400"/>
          </a:xfrm>
        </p:spPr>
        <p:txBody>
          <a:bodyPr/>
          <a:lstStyle/>
          <a:p>
            <a:r>
              <a:rPr lang="en-US" dirty="0"/>
              <a:t>Establish Expectations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BC7BE32E-A23B-42E0-B16D-AD1BFB70C3FF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3429000" y="5143500"/>
            <a:ext cx="6766560" cy="533400"/>
          </a:xfrm>
        </p:spPr>
        <p:txBody>
          <a:bodyPr/>
          <a:lstStyle/>
          <a:p>
            <a:r>
              <a:rPr lang="en-US" dirty="0"/>
              <a:t>Benefits &amp; Challenges of Collaboration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5AF54B-258B-4345-884B-55139EA46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13068" y="6548394"/>
            <a:ext cx="778933" cy="330509"/>
          </a:xfrm>
        </p:spPr>
        <p:txBody>
          <a:bodyPr/>
          <a:lstStyle/>
          <a:p>
            <a:fld id="{A94C26F6-AAC7-4060-BE54-1965A90E291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27466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10BAAAA-42BF-4209-A485-5A793069DD2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>
                <a:solidFill>
                  <a:schemeClr val="bg1"/>
                </a:solidFill>
              </a:rPr>
              <a:pPr>
                <a:defRPr/>
              </a:pPr>
              <a:t>30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558B9B9-178D-4346-85AB-480E4D7B5A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Group Activity</a:t>
            </a:r>
          </a:p>
        </p:txBody>
      </p:sp>
    </p:spTree>
    <p:extLst>
      <p:ext uri="{BB962C8B-B14F-4D97-AF65-F5344CB8AC3E}">
        <p14:creationId xmlns:p14="http://schemas.microsoft.com/office/powerpoint/2010/main" val="2240100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indow dir="ver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D53181-4DDC-4D0A-9210-EA5805E8DC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Develop Inward Attitudes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10AE1-5F52-47CF-B79A-BA6CD67A0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216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A7E09-4598-4503-804E-802085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Sense of Personal Responsibility </a:t>
            </a:r>
            <a:br>
              <a:rPr lang="en-US" dirty="0"/>
            </a:br>
            <a:r>
              <a:rPr lang="en-US" b="0" dirty="0"/>
              <a:t>for the Quality of Your Relationships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B2C39-7756-4FEC-BC25-F2890BF85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32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DFE8581-1FD4-44F9-8714-4AB447874E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752600"/>
            <a:ext cx="5715000" cy="4297680"/>
          </a:xfrm>
        </p:spPr>
        <p:txBody>
          <a:bodyPr/>
          <a:lstStyle/>
          <a:p>
            <a:r>
              <a:rPr lang="en-US" dirty="0"/>
              <a:t>Be someone others want to work with</a:t>
            </a:r>
          </a:p>
          <a:p>
            <a:r>
              <a:rPr lang="en-US" dirty="0"/>
              <a:t>Find a mentor</a:t>
            </a:r>
          </a:p>
          <a:p>
            <a:r>
              <a:rPr lang="en-US" dirty="0"/>
              <a:t>Don’t wait to act on an issue that needs attention</a:t>
            </a:r>
          </a:p>
        </p:txBody>
      </p:sp>
      <p:pic>
        <p:nvPicPr>
          <p:cNvPr id="25" name="Content Placeholder 24" descr="A picture containing person&#10;&#10;Description automatically generated">
            <a:extLst>
              <a:ext uri="{FF2B5EF4-FFF2-40B4-BE49-F238E27FC236}">
                <a16:creationId xmlns:a16="http://schemas.microsoft.com/office/drawing/2014/main" id="{85C0A54E-E4E9-4951-B7BE-16FD761808C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88146" y="1909347"/>
            <a:ext cx="4665654" cy="32918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98952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D9A7E09-4598-4503-804E-802085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Concerned With “What’s in It for Us?”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B2C39-7756-4FEC-BC25-F2890BF85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33</a:t>
            </a:fld>
            <a:endParaRPr lang="en-US" dirty="0"/>
          </a:p>
        </p:txBody>
      </p:sp>
      <p:pic>
        <p:nvPicPr>
          <p:cNvPr id="18" name="Picture 17" descr="A picture containing gear&#10;&#10;Description automatically generated">
            <a:extLst>
              <a:ext uri="{FF2B5EF4-FFF2-40B4-BE49-F238E27FC236}">
                <a16:creationId xmlns:a16="http://schemas.microsoft.com/office/drawing/2014/main" id="{4FE77E35-9C61-424A-AB8E-912304C9D4D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8972" y="1841695"/>
            <a:ext cx="5615828" cy="3566160"/>
          </a:xfrm>
          <a:prstGeom prst="rect">
            <a:avLst/>
          </a:prstGeom>
        </p:spPr>
      </p:pic>
      <p:sp>
        <p:nvSpPr>
          <p:cNvPr id="14" name="Content Placeholder 13">
            <a:extLst>
              <a:ext uri="{FF2B5EF4-FFF2-40B4-BE49-F238E27FC236}">
                <a16:creationId xmlns:a16="http://schemas.microsoft.com/office/drawing/2014/main" id="{50165351-9FE1-4549-AB95-24E58A7DE6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6678" y="4431323"/>
            <a:ext cx="5360416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Compete against the situation, not people</a:t>
            </a:r>
          </a:p>
          <a:p>
            <a:endParaRPr lang="en-US" dirty="0"/>
          </a:p>
        </p:txBody>
      </p:sp>
      <p:pic>
        <p:nvPicPr>
          <p:cNvPr id="16" name="Picture 15" descr="A person with the hand on the head&#10;&#10;Description automatically generated with low confidence">
            <a:extLst>
              <a:ext uri="{FF2B5EF4-FFF2-40B4-BE49-F238E27FC236}">
                <a16:creationId xmlns:a16="http://schemas.microsoft.com/office/drawing/2014/main" id="{72750E46-5059-4D2C-9AB9-D666F7220C9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828800"/>
            <a:ext cx="5349240" cy="3566160"/>
          </a:xfrm>
          <a:prstGeom prst="rect">
            <a:avLst/>
          </a:prstGeom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A6A121F-2213-44E1-BF53-9ABED510140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5726" y="4431323"/>
            <a:ext cx="5344160" cy="114300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Focus on how you and others can benefit</a:t>
            </a:r>
          </a:p>
        </p:txBody>
      </p:sp>
    </p:spTree>
    <p:extLst>
      <p:ext uri="{BB962C8B-B14F-4D97-AF65-F5344CB8AC3E}">
        <p14:creationId xmlns:p14="http://schemas.microsoft.com/office/powerpoint/2010/main" val="2291554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  <p:bldP spid="7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7000" b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69A09AC3-68EA-4270-A5BB-18A20EE435C3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4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B2C39-7756-4FEC-BC25-F2890BF85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>
                <a:solidFill>
                  <a:schemeClr val="bg1"/>
                </a:solidFill>
              </a:rPr>
              <a:pPr/>
              <a:t>34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906080A5-DA90-4840-BBC7-F8726E1E9E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400" y="1828800"/>
            <a:ext cx="6172200" cy="4495800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chemeClr val="bg1"/>
                </a:solidFill>
              </a:rPr>
              <a:t>Suspend judgment</a:t>
            </a:r>
          </a:p>
          <a:p>
            <a:pPr marL="0" indent="0">
              <a:spcBef>
                <a:spcPts val="3000"/>
              </a:spcBef>
              <a:buNone/>
            </a:pPr>
            <a:r>
              <a:rPr lang="en-US" dirty="0">
                <a:solidFill>
                  <a:schemeClr val="bg1"/>
                </a:solidFill>
              </a:rPr>
              <a:t>Avoid making assumptions</a:t>
            </a:r>
          </a:p>
          <a:p>
            <a:pPr lvl="1">
              <a:spcBef>
                <a:spcPts val="1800"/>
              </a:spcBef>
            </a:pPr>
            <a:r>
              <a:rPr lang="en-US" sz="2600" dirty="0">
                <a:solidFill>
                  <a:schemeClr val="bg1"/>
                </a:solidFill>
              </a:rPr>
              <a:t>Treat each person as an individual</a:t>
            </a:r>
          </a:p>
          <a:p>
            <a:pPr lvl="1">
              <a:spcBef>
                <a:spcPts val="1800"/>
              </a:spcBef>
            </a:pPr>
            <a:r>
              <a:rPr lang="en-US" sz="2600" dirty="0">
                <a:solidFill>
                  <a:schemeClr val="bg1"/>
                </a:solidFill>
              </a:rPr>
              <a:t>Listen before speaking</a:t>
            </a:r>
          </a:p>
          <a:p>
            <a:pPr lvl="1">
              <a:spcBef>
                <a:spcPts val="1800"/>
              </a:spcBef>
            </a:pPr>
            <a:r>
              <a:rPr lang="en-US" sz="2600" dirty="0">
                <a:solidFill>
                  <a:schemeClr val="bg1"/>
                </a:solidFill>
              </a:rPr>
              <a:t>Avoid sweeping statements</a:t>
            </a:r>
          </a:p>
          <a:p>
            <a:pPr lvl="1">
              <a:spcBef>
                <a:spcPts val="1800"/>
              </a:spcBef>
            </a:pPr>
            <a:r>
              <a:rPr lang="en-US" sz="2600" dirty="0">
                <a:solidFill>
                  <a:schemeClr val="bg1"/>
                </a:solidFill>
              </a:rPr>
              <a:t>Ask questions for more information</a:t>
            </a:r>
          </a:p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9A7E09-4598-4503-804E-80208548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0" y="236220"/>
            <a:ext cx="6172200" cy="118872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Keep an Open Mind</a:t>
            </a:r>
          </a:p>
        </p:txBody>
      </p:sp>
    </p:spTree>
    <p:extLst>
      <p:ext uri="{BB962C8B-B14F-4D97-AF65-F5344CB8AC3E}">
        <p14:creationId xmlns:p14="http://schemas.microsoft.com/office/powerpoint/2010/main" val="548471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ontent Placeholder 7">
            <a:extLst>
              <a:ext uri="{FF2B5EF4-FFF2-40B4-BE49-F238E27FC236}">
                <a16:creationId xmlns:a16="http://schemas.microsoft.com/office/drawing/2014/main" id="{BB5A6134-164C-4DAD-8441-5911633421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93117849"/>
              </p:ext>
            </p:extLst>
          </p:nvPr>
        </p:nvGraphicFramePr>
        <p:xfrm>
          <a:off x="609600" y="1600200"/>
          <a:ext cx="10972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itle 2">
            <a:extLst>
              <a:ext uri="{FF2B5EF4-FFF2-40B4-BE49-F238E27FC236}">
                <a16:creationId xmlns:a16="http://schemas.microsoft.com/office/drawing/2014/main" id="{8D9A7E09-4598-4503-804E-802085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Willingness to Share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B2C39-7756-4FEC-BC25-F2890BF85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6569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0280F19-9BE8-41C6-B5A3-D52D4F8138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52600"/>
            <a:ext cx="5638800" cy="42976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How can you share your unique skills and experiences</a:t>
            </a:r>
            <a:br>
              <a:rPr lang="en-US" dirty="0"/>
            </a:br>
            <a:r>
              <a:rPr lang="en-US" dirty="0"/>
              <a:t>with others?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9A7E09-4598-4503-804E-80208548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36220"/>
            <a:ext cx="5641848" cy="1188720"/>
          </a:xfrm>
        </p:spPr>
        <p:txBody>
          <a:bodyPr/>
          <a:lstStyle/>
          <a:p>
            <a:r>
              <a:rPr lang="en-US" dirty="0"/>
              <a:t>Willingness to Share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B2C39-7756-4FEC-BC25-F2890BF85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706393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F53B678F-E0E4-4887-8D2E-52058A448496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sz="2800" dirty="0"/>
              <a:t>A reason </a:t>
            </a:r>
            <a:r>
              <a:rPr lang="en-US" sz="2800" u="sng" dirty="0"/>
              <a:t>not</a:t>
            </a:r>
            <a:r>
              <a:rPr lang="en-US" sz="2800" dirty="0"/>
              <a:t> </a:t>
            </a:r>
            <a:br>
              <a:rPr lang="en-US" sz="2800" dirty="0"/>
            </a:br>
            <a:r>
              <a:rPr lang="en-US" sz="2800" dirty="0"/>
              <a:t>to trust them?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2AB2C39-7756-4FEC-BC25-F2890BF85F7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37</a:t>
            </a:fld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C81E772C-B3B3-43E2-A527-A6A47A89E3F5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2800" dirty="0"/>
              <a:t>Trust in </a:t>
            </a:r>
            <a:br>
              <a:rPr lang="en-US" sz="2800" dirty="0"/>
            </a:br>
            <a:r>
              <a:rPr lang="en-US" sz="2800" dirty="0"/>
              <a:t>specific situations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EB353E3D-904B-4943-B523-95EBCC0D56BB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sz="2800" dirty="0"/>
              <a:t>Honor your commitments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9A7E09-4598-4503-804E-802085489E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Willingness to Trust Others</a:t>
            </a:r>
          </a:p>
        </p:txBody>
      </p:sp>
      <p:pic>
        <p:nvPicPr>
          <p:cNvPr id="15" name="Picture Placeholder 14" descr="A picture containing wire, outdoor object, blur&#10;&#10;Description automatically generated">
            <a:extLst>
              <a:ext uri="{FF2B5EF4-FFF2-40B4-BE49-F238E27FC236}">
                <a16:creationId xmlns:a16="http://schemas.microsoft.com/office/drawing/2014/main" id="{86C65442-C467-447E-A8AF-B9CABFC99A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17" name="Picture Placeholder 16" descr="A close-up of hands shaking&#10;&#10;Description automatically generated with medium confidence">
            <a:extLst>
              <a:ext uri="{FF2B5EF4-FFF2-40B4-BE49-F238E27FC236}">
                <a16:creationId xmlns:a16="http://schemas.microsoft.com/office/drawing/2014/main" id="{4EC9FA8B-C2D9-4BC4-ACE5-FA49D2455B24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  <p:pic>
        <p:nvPicPr>
          <p:cNvPr id="29" name="Picture Placeholder 28" descr="A picture containing sky, outdoor, sunset, sun&#10;&#10;Description automatically generated">
            <a:extLst>
              <a:ext uri="{FF2B5EF4-FFF2-40B4-BE49-F238E27FC236}">
                <a16:creationId xmlns:a16="http://schemas.microsoft.com/office/drawing/2014/main" id="{4A940EC4-EC92-4EF7-962A-120D34B72493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/>
      </p:pic>
    </p:spTree>
    <p:extLst>
      <p:ext uri="{BB962C8B-B14F-4D97-AF65-F5344CB8AC3E}">
        <p14:creationId xmlns:p14="http://schemas.microsoft.com/office/powerpoint/2010/main" val="2979161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1" grpId="0" build="p"/>
      <p:bldP spid="12" grpId="0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F946C-4AFD-45F2-9527-CA9DF03D0E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Practice Outward Behaviors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4ECEDC-9710-4861-A67A-F073B15EF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477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 cstate="email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C86143E-F680-4504-881D-71677DF04FD1}"/>
              </a:ext>
            </a:extLst>
          </p:cNvPr>
          <p:cNvSpPr/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023432">
              <a:alpha val="14902"/>
            </a:srgbClr>
          </a:solidFill>
          <a:ln w="127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charset="0"/>
              <a:ea typeface="ヒラギノ角ゴ ProN W3" charset="0"/>
              <a:cs typeface="ヒラギノ角ゴ ProN W3" charset="0"/>
              <a:sym typeface="Arial" charset="0"/>
            </a:endParaRP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FAFC0B39-A887-4C36-A2D4-5653B21FB1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828800"/>
            <a:ext cx="10972800" cy="4221480"/>
          </a:xfrm>
        </p:spPr>
        <p:txBody>
          <a:bodyPr/>
          <a:lstStyle/>
          <a:p>
            <a:pPr marL="0" indent="0" algn="ctr">
              <a:buNone/>
            </a:pPr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Emotional</a:t>
            </a:r>
            <a:b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connections</a:t>
            </a:r>
            <a:b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can</a:t>
            </a:r>
            <a:b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override</a:t>
            </a:r>
            <a:b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6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differences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8A1C6B-8C50-46B4-9581-C88C4EE5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Convey Personal Warmth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330BF-43EC-4F44-8C82-DF04C7E8B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40951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E2C29F8-7340-4E8E-BECF-481D4352185B}"/>
              </a:ext>
            </a:extLst>
          </p:cNvPr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r>
              <a:rPr lang="en-US" dirty="0"/>
              <a:t>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1F63C0-1F51-4CCD-BB41-34AEB187E50C}"/>
              </a:ext>
            </a:extLst>
          </p:cNvPr>
          <p:cNvSpPr>
            <a:spLocks noGrp="1"/>
          </p:cNvSpPr>
          <p:nvPr>
            <p:ph sz="quarter" idx="11"/>
          </p:nvPr>
        </p:nvSpPr>
        <p:spPr/>
        <p:txBody>
          <a:bodyPr/>
          <a:lstStyle/>
          <a:p>
            <a:r>
              <a:rPr lang="en-US" dirty="0"/>
              <a:t>6</a:t>
            </a:r>
          </a:p>
        </p:txBody>
      </p:sp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AB73B7D2-FC05-447A-A9DE-49B28F19BB7C}"/>
              </a:ext>
            </a:extLst>
          </p:cNvPr>
          <p:cNvSpPr>
            <a:spLocks noGrp="1"/>
          </p:cNvSpPr>
          <p:nvPr>
            <p:ph sz="quarter" idx="12"/>
          </p:nvPr>
        </p:nvSpPr>
        <p:spPr/>
        <p:txBody>
          <a:bodyPr/>
          <a:lstStyle/>
          <a:p>
            <a:r>
              <a:rPr lang="en-US" dirty="0"/>
              <a:t>7</a:t>
            </a:r>
          </a:p>
        </p:txBody>
      </p:sp>
      <p:sp>
        <p:nvSpPr>
          <p:cNvPr id="35" name="Content Placeholder 34">
            <a:extLst>
              <a:ext uri="{FF2B5EF4-FFF2-40B4-BE49-F238E27FC236}">
                <a16:creationId xmlns:a16="http://schemas.microsoft.com/office/drawing/2014/main" id="{7C7A9240-B700-4E13-9EBA-150298F11475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8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CF46F4-8FC0-4E0E-801C-0E27935152BB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Develop Inward Attitudes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1E91D63C-E8DF-438D-9538-21628E0FB0DC}"/>
              </a:ext>
            </a:extLst>
          </p:cNvPr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Practice Outward Behaviors</a:t>
            </a:r>
          </a:p>
        </p:txBody>
      </p:sp>
      <p:sp>
        <p:nvSpPr>
          <p:cNvPr id="26" name="Content Placeholder 25">
            <a:extLst>
              <a:ext uri="{FF2B5EF4-FFF2-40B4-BE49-F238E27FC236}">
                <a16:creationId xmlns:a16="http://schemas.microsoft.com/office/drawing/2014/main" id="{F9AFBB0F-7AD3-466C-9C4C-4F704D2D59C4}"/>
              </a:ext>
            </a:extLst>
          </p:cNvPr>
          <p:cNvSpPr>
            <a:spLocks noGrp="1"/>
          </p:cNvSpPr>
          <p:nvPr>
            <p:ph sz="quarter" idx="16"/>
          </p:nvPr>
        </p:nvSpPr>
        <p:spPr/>
        <p:txBody>
          <a:bodyPr/>
          <a:lstStyle/>
          <a:p>
            <a:r>
              <a:rPr lang="en-US" dirty="0"/>
              <a:t>The Power of Words</a:t>
            </a:r>
          </a:p>
        </p:txBody>
      </p:sp>
      <p:sp>
        <p:nvSpPr>
          <p:cNvPr id="36" name="Content Placeholder 35">
            <a:extLst>
              <a:ext uri="{FF2B5EF4-FFF2-40B4-BE49-F238E27FC236}">
                <a16:creationId xmlns:a16="http://schemas.microsoft.com/office/drawing/2014/main" id="{C0715B67-6C45-4E16-B2BD-C1BC22ABA73A}"/>
              </a:ext>
            </a:extLst>
          </p:cNvPr>
          <p:cNvSpPr>
            <a:spLocks noGrp="1"/>
          </p:cNvSpPr>
          <p:nvPr>
            <p:ph sz="quarter" idx="17"/>
          </p:nvPr>
        </p:nvSpPr>
        <p:spPr/>
        <p:txBody>
          <a:bodyPr/>
          <a:lstStyle/>
          <a:p>
            <a:r>
              <a:rPr lang="en-US" dirty="0"/>
              <a:t>How Strong Are Your Collaboration Skills?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665AF54B-258B-4345-884B-55139EA460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4030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8A1C6B-8C50-46B4-9581-C88C4EE5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Convey Personal Warmth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330BF-43EC-4F44-8C82-DF04C7E8B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40</a:t>
            </a:fld>
            <a:endParaRPr lang="en-US" dirty="0"/>
          </a:p>
        </p:txBody>
      </p:sp>
      <p:graphicFrame>
        <p:nvGraphicFramePr>
          <p:cNvPr id="8" name="Diagram 7">
            <a:extLst>
              <a:ext uri="{FF2B5EF4-FFF2-40B4-BE49-F238E27FC236}">
                <a16:creationId xmlns:a16="http://schemas.microsoft.com/office/drawing/2014/main" id="{31105DBB-8DFC-4B33-A97D-918DF24E9E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99688655"/>
              </p:ext>
            </p:extLst>
          </p:nvPr>
        </p:nvGraphicFramePr>
        <p:xfrm>
          <a:off x="838200" y="1752600"/>
          <a:ext cx="10515600" cy="40047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81652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255A6F45-B37D-4C9E-AC71-A8AC6A26A9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graphicEl>
                                              <a:dgm id="{255A6F45-B37D-4C9E-AC71-A8AC6A26A9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8C691471-BC8B-4455-96B8-442D6848AF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graphicEl>
                                              <a:dgm id="{8C691471-BC8B-4455-96B8-442D6848AF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82AD025-1DBE-420C-A5A8-7756CA0CF1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>
                                            <p:graphicEl>
                                              <a:dgm id="{782AD025-1DBE-420C-A5A8-7756CA0CF1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770BF887-18F9-48BF-BBA0-B16EF29F33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>
                                            <p:graphicEl>
                                              <a:dgm id="{770BF887-18F9-48BF-BBA0-B16EF29F33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D15F3162-F39D-444F-A906-2B1614078BB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graphicEl>
                                              <a:dgm id="{D15F3162-F39D-444F-A906-2B1614078BB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648845-13CA-4E8A-91BC-C2ACEB23C43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>
                                            <p:graphicEl>
                                              <a:dgm id="{5C648845-13CA-4E8A-91BC-C2ACEB23C43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683C1E8C-5331-454A-B3D0-B908ACE54B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>
                                            <p:graphicEl>
                                              <a:dgm id="{683C1E8C-5331-454A-B3D0-B908ACE54B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graphicEl>
                                              <a:dgm id="{5C9EDCA6-B0EC-4527-A253-0FCD9BB840C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>
                                            <p:graphicEl>
                                              <a:dgm id="{5C9EDCA6-B0EC-4527-A253-0FCD9BB840C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8" grpId="0">
        <p:bldSub>
          <a:bldDgm bld="one"/>
        </p:bldSub>
      </p:bldGraphic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DF43E57A-738A-4886-9A22-E6CB55E7A7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Seek to understand the message and the feelings behind it</a:t>
            </a:r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920B4A5A-E100-4A82-A508-5320950D5B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an Active Listener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15376B-F98A-43E7-AEC4-88E3342856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41</a:t>
            </a:fld>
            <a:endParaRPr lang="en-US" dirty="0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6BF3CEB-6EE6-4ABC-B04E-10A6CF2E48B9}"/>
              </a:ext>
            </a:extLst>
          </p:cNvPr>
          <p:cNvGrpSpPr/>
          <p:nvPr/>
        </p:nvGrpSpPr>
        <p:grpSpPr>
          <a:xfrm>
            <a:off x="1286592" y="2743199"/>
            <a:ext cx="2343196" cy="2773680"/>
            <a:chOff x="1286592" y="2743199"/>
            <a:chExt cx="2343196" cy="2773680"/>
          </a:xfrm>
        </p:grpSpPr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4D5C8CE-B9A9-4547-B09E-21FA84FB2400}"/>
                </a:ext>
              </a:extLst>
            </p:cNvPr>
            <p:cNvSpPr/>
            <p:nvPr/>
          </p:nvSpPr>
          <p:spPr>
            <a:xfrm rot="16200000">
              <a:off x="1071351" y="2958442"/>
              <a:ext cx="2773680" cy="2343194"/>
            </a:xfrm>
            <a:custGeom>
              <a:avLst/>
              <a:gdLst>
                <a:gd name="connsiteX0" fmla="*/ 0 w 2343193"/>
                <a:gd name="connsiteY0" fmla="*/ 117160 h 2773679"/>
                <a:gd name="connsiteX1" fmla="*/ 117160 w 2343193"/>
                <a:gd name="connsiteY1" fmla="*/ 0 h 2773679"/>
                <a:gd name="connsiteX2" fmla="*/ 2226033 w 2343193"/>
                <a:gd name="connsiteY2" fmla="*/ 0 h 2773679"/>
                <a:gd name="connsiteX3" fmla="*/ 2343193 w 2343193"/>
                <a:gd name="connsiteY3" fmla="*/ 117160 h 2773679"/>
                <a:gd name="connsiteX4" fmla="*/ 2343193 w 2343193"/>
                <a:gd name="connsiteY4" fmla="*/ 2656519 h 2773679"/>
                <a:gd name="connsiteX5" fmla="*/ 2226033 w 2343193"/>
                <a:gd name="connsiteY5" fmla="*/ 2773679 h 2773679"/>
                <a:gd name="connsiteX6" fmla="*/ 117160 w 2343193"/>
                <a:gd name="connsiteY6" fmla="*/ 2773679 h 2773679"/>
                <a:gd name="connsiteX7" fmla="*/ 0 w 2343193"/>
                <a:gd name="connsiteY7" fmla="*/ 2656519 h 2773679"/>
                <a:gd name="connsiteX8" fmla="*/ 0 w 2343193"/>
                <a:gd name="connsiteY8" fmla="*/ 117160 h 277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93" h="2773679">
                  <a:moveTo>
                    <a:pt x="2244216" y="1"/>
                  </a:moveTo>
                  <a:cubicBezTo>
                    <a:pt x="2298880" y="1"/>
                    <a:pt x="2343193" y="62091"/>
                    <a:pt x="2343193" y="138685"/>
                  </a:cubicBezTo>
                  <a:lnTo>
                    <a:pt x="2343193" y="2634994"/>
                  </a:lnTo>
                  <a:cubicBezTo>
                    <a:pt x="2343193" y="2711588"/>
                    <a:pt x="2298880" y="2773678"/>
                    <a:pt x="2244216" y="2773678"/>
                  </a:cubicBezTo>
                  <a:lnTo>
                    <a:pt x="98977" y="2773678"/>
                  </a:lnTo>
                  <a:cubicBezTo>
                    <a:pt x="44313" y="2773678"/>
                    <a:pt x="0" y="2711588"/>
                    <a:pt x="0" y="2634994"/>
                  </a:cubicBezTo>
                  <a:lnTo>
                    <a:pt x="0" y="138685"/>
                  </a:lnTo>
                  <a:cubicBezTo>
                    <a:pt x="0" y="62091"/>
                    <a:pt x="44313" y="1"/>
                    <a:pt x="98977" y="1"/>
                  </a:cubicBezTo>
                  <a:lnTo>
                    <a:pt x="2244216" y="1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9263" tIns="78868" rIns="102236" bIns="1874554" numCol="1" spcCol="1270" anchor="t" anchorCtr="0">
              <a:noAutofit/>
            </a:bodyPr>
            <a:lstStyle/>
            <a:p>
              <a:pPr marL="0" lvl="0" indent="0" algn="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 dirty="0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:a16="http://schemas.microsoft.com/office/drawing/2014/main" id="{7C0E07F4-ADC5-4A8E-BF27-741CBF35A177}"/>
                </a:ext>
              </a:extLst>
            </p:cNvPr>
            <p:cNvSpPr/>
            <p:nvPr/>
          </p:nvSpPr>
          <p:spPr>
            <a:xfrm>
              <a:off x="1286592" y="2743200"/>
              <a:ext cx="2284617" cy="2773679"/>
            </a:xfrm>
            <a:custGeom>
              <a:avLst/>
              <a:gdLst>
                <a:gd name="connsiteX0" fmla="*/ 0 w 1745679"/>
                <a:gd name="connsiteY0" fmla="*/ 0 h 2773679"/>
                <a:gd name="connsiteX1" fmla="*/ 1745679 w 1745679"/>
                <a:gd name="connsiteY1" fmla="*/ 0 h 2773679"/>
                <a:gd name="connsiteX2" fmla="*/ 1745679 w 1745679"/>
                <a:gd name="connsiteY2" fmla="*/ 2773679 h 2773679"/>
                <a:gd name="connsiteX3" fmla="*/ 0 w 1745679"/>
                <a:gd name="connsiteY3" fmla="*/ 2773679 h 2773679"/>
                <a:gd name="connsiteX4" fmla="*/ 0 w 1745679"/>
                <a:gd name="connsiteY4" fmla="*/ 0 h 277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679" h="2773679">
                  <a:moveTo>
                    <a:pt x="0" y="0"/>
                  </a:moveTo>
                  <a:lnTo>
                    <a:pt x="1745679" y="0"/>
                  </a:lnTo>
                  <a:lnTo>
                    <a:pt x="1745679" y="2773679"/>
                  </a:lnTo>
                  <a:lnTo>
                    <a:pt x="0" y="277367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8867" rIns="0" bIns="0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kern="1200" dirty="0"/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kern="1200" dirty="0"/>
                <a:t>Practice </a:t>
              </a:r>
              <a:br>
                <a:rPr lang="en-US" sz="2600" kern="1200" dirty="0"/>
              </a:br>
              <a:r>
                <a:rPr lang="en-US" sz="2600" kern="1200" dirty="0"/>
                <a:t>positive</a:t>
              </a:r>
              <a:br>
                <a:rPr lang="en-US" sz="2600" kern="1200" dirty="0"/>
              </a:br>
              <a:r>
                <a:rPr lang="en-US" sz="2600" kern="1200" dirty="0"/>
                <a:t>intent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B09919D-0424-421E-A7A8-ECA0FB1CC34F}"/>
              </a:ext>
            </a:extLst>
          </p:cNvPr>
          <p:cNvGrpSpPr/>
          <p:nvPr/>
        </p:nvGrpSpPr>
        <p:grpSpPr>
          <a:xfrm>
            <a:off x="3547776" y="2743200"/>
            <a:ext cx="2507218" cy="2773680"/>
            <a:chOff x="3547776" y="2743200"/>
            <a:chExt cx="2507218" cy="2773680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9278957D-1F0D-4041-84C6-9CD5B1A72407}"/>
                </a:ext>
              </a:extLst>
            </p:cNvPr>
            <p:cNvSpPr/>
            <p:nvPr/>
          </p:nvSpPr>
          <p:spPr>
            <a:xfrm rot="16200000">
              <a:off x="3496557" y="2958443"/>
              <a:ext cx="2773680" cy="2343194"/>
            </a:xfrm>
            <a:custGeom>
              <a:avLst/>
              <a:gdLst>
                <a:gd name="connsiteX0" fmla="*/ 0 w 2343193"/>
                <a:gd name="connsiteY0" fmla="*/ 117160 h 2773679"/>
                <a:gd name="connsiteX1" fmla="*/ 117160 w 2343193"/>
                <a:gd name="connsiteY1" fmla="*/ 0 h 2773679"/>
                <a:gd name="connsiteX2" fmla="*/ 2226033 w 2343193"/>
                <a:gd name="connsiteY2" fmla="*/ 0 h 2773679"/>
                <a:gd name="connsiteX3" fmla="*/ 2343193 w 2343193"/>
                <a:gd name="connsiteY3" fmla="*/ 117160 h 2773679"/>
                <a:gd name="connsiteX4" fmla="*/ 2343193 w 2343193"/>
                <a:gd name="connsiteY4" fmla="*/ 2656519 h 2773679"/>
                <a:gd name="connsiteX5" fmla="*/ 2226033 w 2343193"/>
                <a:gd name="connsiteY5" fmla="*/ 2773679 h 2773679"/>
                <a:gd name="connsiteX6" fmla="*/ 117160 w 2343193"/>
                <a:gd name="connsiteY6" fmla="*/ 2773679 h 2773679"/>
                <a:gd name="connsiteX7" fmla="*/ 0 w 2343193"/>
                <a:gd name="connsiteY7" fmla="*/ 2656519 h 2773679"/>
                <a:gd name="connsiteX8" fmla="*/ 0 w 2343193"/>
                <a:gd name="connsiteY8" fmla="*/ 117160 h 277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93" h="2773679">
                  <a:moveTo>
                    <a:pt x="2244216" y="1"/>
                  </a:moveTo>
                  <a:cubicBezTo>
                    <a:pt x="2298880" y="1"/>
                    <a:pt x="2343193" y="62091"/>
                    <a:pt x="2343193" y="138685"/>
                  </a:cubicBezTo>
                  <a:lnTo>
                    <a:pt x="2343193" y="2634994"/>
                  </a:lnTo>
                  <a:cubicBezTo>
                    <a:pt x="2343193" y="2711588"/>
                    <a:pt x="2298880" y="2773678"/>
                    <a:pt x="2244216" y="2773678"/>
                  </a:cubicBezTo>
                  <a:lnTo>
                    <a:pt x="98977" y="2773678"/>
                  </a:lnTo>
                  <a:cubicBezTo>
                    <a:pt x="44313" y="2773678"/>
                    <a:pt x="0" y="2711588"/>
                    <a:pt x="0" y="2634994"/>
                  </a:cubicBezTo>
                  <a:lnTo>
                    <a:pt x="0" y="138685"/>
                  </a:lnTo>
                  <a:cubicBezTo>
                    <a:pt x="0" y="62091"/>
                    <a:pt x="44313" y="1"/>
                    <a:pt x="98977" y="1"/>
                  </a:cubicBezTo>
                  <a:lnTo>
                    <a:pt x="2244216" y="1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2030128"/>
                <a:satOff val="-3992"/>
                <a:lumOff val="18105"/>
                <a:alphaOff val="0"/>
              </a:schemeClr>
            </a:fillRef>
            <a:effectRef idx="2">
              <a:schemeClr val="accent2">
                <a:hueOff val="-2030128"/>
                <a:satOff val="-3992"/>
                <a:lumOff val="1810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9264" tIns="78867" rIns="102234" bIns="1874555" numCol="1" spcCol="1270" anchor="t" anchorCtr="0">
              <a:noAutofit/>
            </a:bodyPr>
            <a:lstStyle/>
            <a:p>
              <a:pPr marL="0" lvl="0" indent="0" algn="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 dirty="0"/>
            </a:p>
          </p:txBody>
        </p:sp>
        <p:sp>
          <p:nvSpPr>
            <p:cNvPr id="8" name="Flowchart: Extract 7">
              <a:extLst>
                <a:ext uri="{FF2B5EF4-FFF2-40B4-BE49-F238E27FC236}">
                  <a16:creationId xmlns:a16="http://schemas.microsoft.com/office/drawing/2014/main" id="{84045CB9-F79E-4B0C-B636-506FE4A753C6}"/>
                </a:ext>
              </a:extLst>
            </p:cNvPr>
            <p:cNvSpPr/>
            <p:nvPr/>
          </p:nvSpPr>
          <p:spPr>
            <a:xfrm rot="5400000">
              <a:off x="3519750" y="4944732"/>
              <a:ext cx="407532" cy="351479"/>
            </a:xfrm>
            <a:prstGeom prst="flowChartExtra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2700" prstMaterial="flat">
              <a:bevelT w="177800" h="254000"/>
              <a:bevelB w="152400"/>
            </a:sp3d>
          </p:spPr>
          <p:style>
            <a:lnRef idx="0">
              <a:schemeClr val="accent2">
                <a:hueOff val="0"/>
                <a:satOff val="0"/>
                <a:lumOff val="0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9" name="Freeform: Shape 8">
              <a:extLst>
                <a:ext uri="{FF2B5EF4-FFF2-40B4-BE49-F238E27FC236}">
                  <a16:creationId xmlns:a16="http://schemas.microsoft.com/office/drawing/2014/main" id="{1B529871-8E0A-4FA2-9F18-1BECB850659C}"/>
                </a:ext>
              </a:extLst>
            </p:cNvPr>
            <p:cNvSpPr/>
            <p:nvPr/>
          </p:nvSpPr>
          <p:spPr>
            <a:xfrm>
              <a:off x="3817247" y="2743200"/>
              <a:ext cx="2108872" cy="2773679"/>
            </a:xfrm>
            <a:custGeom>
              <a:avLst/>
              <a:gdLst>
                <a:gd name="connsiteX0" fmla="*/ 0 w 1745679"/>
                <a:gd name="connsiteY0" fmla="*/ 0 h 2773679"/>
                <a:gd name="connsiteX1" fmla="*/ 1745679 w 1745679"/>
                <a:gd name="connsiteY1" fmla="*/ 0 h 2773679"/>
                <a:gd name="connsiteX2" fmla="*/ 1745679 w 1745679"/>
                <a:gd name="connsiteY2" fmla="*/ 2773679 h 2773679"/>
                <a:gd name="connsiteX3" fmla="*/ 0 w 1745679"/>
                <a:gd name="connsiteY3" fmla="*/ 2773679 h 2773679"/>
                <a:gd name="connsiteX4" fmla="*/ 0 w 1745679"/>
                <a:gd name="connsiteY4" fmla="*/ 0 h 277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679" h="2773679">
                  <a:moveTo>
                    <a:pt x="0" y="0"/>
                  </a:moveTo>
                  <a:lnTo>
                    <a:pt x="1745679" y="0"/>
                  </a:lnTo>
                  <a:lnTo>
                    <a:pt x="1745679" y="2773679"/>
                  </a:lnTo>
                  <a:lnTo>
                    <a:pt x="0" y="277367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2">
                <a:hueOff val="-2030128"/>
                <a:satOff val="-3992"/>
                <a:lumOff val="1810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8867" rIns="0" bIns="0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kern="1200" dirty="0"/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kern="1200" dirty="0"/>
                <a:t>Listen first, </a:t>
              </a:r>
              <a:br>
                <a:rPr lang="en-US" sz="2600" kern="1200" dirty="0"/>
              </a:br>
              <a:r>
                <a:rPr lang="en-US" sz="2600" kern="1200" dirty="0"/>
                <a:t>then speak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080EDB3-7EFA-4657-AF89-702699945200}"/>
              </a:ext>
            </a:extLst>
          </p:cNvPr>
          <p:cNvGrpSpPr/>
          <p:nvPr/>
        </p:nvGrpSpPr>
        <p:grpSpPr>
          <a:xfrm>
            <a:off x="5972981" y="2743199"/>
            <a:ext cx="2507218" cy="2773680"/>
            <a:chOff x="5972981" y="2743199"/>
            <a:chExt cx="2507218" cy="2773680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52C056AF-E178-474F-ABB6-0821C72C1176}"/>
                </a:ext>
              </a:extLst>
            </p:cNvPr>
            <p:cNvSpPr/>
            <p:nvPr/>
          </p:nvSpPr>
          <p:spPr>
            <a:xfrm rot="16200000">
              <a:off x="5921762" y="2958442"/>
              <a:ext cx="2773679" cy="2343194"/>
            </a:xfrm>
            <a:custGeom>
              <a:avLst/>
              <a:gdLst>
                <a:gd name="connsiteX0" fmla="*/ 0 w 2343193"/>
                <a:gd name="connsiteY0" fmla="*/ 117160 h 2773679"/>
                <a:gd name="connsiteX1" fmla="*/ 117160 w 2343193"/>
                <a:gd name="connsiteY1" fmla="*/ 0 h 2773679"/>
                <a:gd name="connsiteX2" fmla="*/ 2226033 w 2343193"/>
                <a:gd name="connsiteY2" fmla="*/ 0 h 2773679"/>
                <a:gd name="connsiteX3" fmla="*/ 2343193 w 2343193"/>
                <a:gd name="connsiteY3" fmla="*/ 117160 h 2773679"/>
                <a:gd name="connsiteX4" fmla="*/ 2343193 w 2343193"/>
                <a:gd name="connsiteY4" fmla="*/ 2656519 h 2773679"/>
                <a:gd name="connsiteX5" fmla="*/ 2226033 w 2343193"/>
                <a:gd name="connsiteY5" fmla="*/ 2773679 h 2773679"/>
                <a:gd name="connsiteX6" fmla="*/ 117160 w 2343193"/>
                <a:gd name="connsiteY6" fmla="*/ 2773679 h 2773679"/>
                <a:gd name="connsiteX7" fmla="*/ 0 w 2343193"/>
                <a:gd name="connsiteY7" fmla="*/ 2656519 h 2773679"/>
                <a:gd name="connsiteX8" fmla="*/ 0 w 2343193"/>
                <a:gd name="connsiteY8" fmla="*/ 117160 h 277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93" h="2773679">
                  <a:moveTo>
                    <a:pt x="2244216" y="1"/>
                  </a:moveTo>
                  <a:cubicBezTo>
                    <a:pt x="2298880" y="1"/>
                    <a:pt x="2343193" y="62091"/>
                    <a:pt x="2343193" y="138685"/>
                  </a:cubicBezTo>
                  <a:lnTo>
                    <a:pt x="2343193" y="2634994"/>
                  </a:lnTo>
                  <a:cubicBezTo>
                    <a:pt x="2343193" y="2711588"/>
                    <a:pt x="2298880" y="2773678"/>
                    <a:pt x="2244216" y="2773678"/>
                  </a:cubicBezTo>
                  <a:lnTo>
                    <a:pt x="98977" y="2773678"/>
                  </a:lnTo>
                  <a:cubicBezTo>
                    <a:pt x="44313" y="2773678"/>
                    <a:pt x="0" y="2711588"/>
                    <a:pt x="0" y="2634994"/>
                  </a:cubicBezTo>
                  <a:lnTo>
                    <a:pt x="0" y="138685"/>
                  </a:lnTo>
                  <a:cubicBezTo>
                    <a:pt x="0" y="62091"/>
                    <a:pt x="44313" y="1"/>
                    <a:pt x="98977" y="1"/>
                  </a:cubicBezTo>
                  <a:lnTo>
                    <a:pt x="2244216" y="1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4060257"/>
                <a:satOff val="-7984"/>
                <a:lumOff val="36209"/>
                <a:alphaOff val="0"/>
              </a:schemeClr>
            </a:fillRef>
            <a:effectRef idx="2">
              <a:schemeClr val="accent2">
                <a:hueOff val="-4060257"/>
                <a:satOff val="-7984"/>
                <a:lumOff val="3620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9262" tIns="78868" rIns="102236" bIns="1874555" numCol="1" spcCol="1270" anchor="t" anchorCtr="0">
              <a:noAutofit/>
            </a:bodyPr>
            <a:lstStyle/>
            <a:p>
              <a:pPr marL="0" lvl="0" indent="0" algn="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 dirty="0"/>
            </a:p>
          </p:txBody>
        </p:sp>
        <p:sp>
          <p:nvSpPr>
            <p:cNvPr id="14" name="Flowchart: Extract 13">
              <a:extLst>
                <a:ext uri="{FF2B5EF4-FFF2-40B4-BE49-F238E27FC236}">
                  <a16:creationId xmlns:a16="http://schemas.microsoft.com/office/drawing/2014/main" id="{66DD4EA0-B8BA-4CCF-80C1-FF174A590C52}"/>
                </a:ext>
              </a:extLst>
            </p:cNvPr>
            <p:cNvSpPr/>
            <p:nvPr/>
          </p:nvSpPr>
          <p:spPr>
            <a:xfrm rot="5400000">
              <a:off x="5944955" y="4944732"/>
              <a:ext cx="407532" cy="351479"/>
            </a:xfrm>
            <a:prstGeom prst="flowChartExtra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2700" prstMaterial="flat">
              <a:bevelT w="177800" h="254000"/>
              <a:bevelB w="152400"/>
            </a:sp3d>
          </p:spPr>
          <p:style>
            <a:lnRef idx="0">
              <a:schemeClr val="accent2">
                <a:hueOff val="-3045192"/>
                <a:satOff val="-5988"/>
                <a:lumOff val="27157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5" name="Freeform: Shape 14">
              <a:extLst>
                <a:ext uri="{FF2B5EF4-FFF2-40B4-BE49-F238E27FC236}">
                  <a16:creationId xmlns:a16="http://schemas.microsoft.com/office/drawing/2014/main" id="{729A03FE-DC61-4D6E-A792-9AE0259BC1C5}"/>
                </a:ext>
              </a:extLst>
            </p:cNvPr>
            <p:cNvSpPr/>
            <p:nvPr/>
          </p:nvSpPr>
          <p:spPr>
            <a:xfrm>
              <a:off x="6195585" y="2743200"/>
              <a:ext cx="2237747" cy="2773679"/>
            </a:xfrm>
            <a:custGeom>
              <a:avLst/>
              <a:gdLst>
                <a:gd name="connsiteX0" fmla="*/ 0 w 1745679"/>
                <a:gd name="connsiteY0" fmla="*/ 0 h 2773679"/>
                <a:gd name="connsiteX1" fmla="*/ 1745679 w 1745679"/>
                <a:gd name="connsiteY1" fmla="*/ 0 h 2773679"/>
                <a:gd name="connsiteX2" fmla="*/ 1745679 w 1745679"/>
                <a:gd name="connsiteY2" fmla="*/ 2773679 h 2773679"/>
                <a:gd name="connsiteX3" fmla="*/ 0 w 1745679"/>
                <a:gd name="connsiteY3" fmla="*/ 2773679 h 2773679"/>
                <a:gd name="connsiteX4" fmla="*/ 0 w 1745679"/>
                <a:gd name="connsiteY4" fmla="*/ 0 h 277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679" h="2773679">
                  <a:moveTo>
                    <a:pt x="0" y="0"/>
                  </a:moveTo>
                  <a:lnTo>
                    <a:pt x="1745679" y="0"/>
                  </a:lnTo>
                  <a:lnTo>
                    <a:pt x="1745679" y="2773679"/>
                  </a:lnTo>
                  <a:lnTo>
                    <a:pt x="0" y="277367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2">
                <a:hueOff val="-4060257"/>
                <a:satOff val="-7984"/>
                <a:lumOff val="36209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8867" rIns="0" bIns="0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kern="1200" dirty="0"/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kern="1200" dirty="0"/>
                <a:t>Acknowledge their point </a:t>
              </a:r>
              <a:br>
                <a:rPr lang="en-US" sz="2600" kern="1200" dirty="0"/>
              </a:br>
              <a:r>
                <a:rPr lang="en-US" sz="2600" kern="1200" dirty="0"/>
                <a:t>of view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C3F45EC1-B9B8-4FB8-9C83-C8AE1EE5BE86}"/>
              </a:ext>
            </a:extLst>
          </p:cNvPr>
          <p:cNvGrpSpPr/>
          <p:nvPr/>
        </p:nvGrpSpPr>
        <p:grpSpPr>
          <a:xfrm>
            <a:off x="8398186" y="2743199"/>
            <a:ext cx="2507219" cy="2773680"/>
            <a:chOff x="8398186" y="2743199"/>
            <a:chExt cx="2507219" cy="2773680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A155CC1D-86DC-4AE4-AC05-7E99EC0B2D2D}"/>
                </a:ext>
              </a:extLst>
            </p:cNvPr>
            <p:cNvSpPr/>
            <p:nvPr/>
          </p:nvSpPr>
          <p:spPr>
            <a:xfrm rot="16200000">
              <a:off x="8346968" y="2958442"/>
              <a:ext cx="2773679" cy="2343194"/>
            </a:xfrm>
            <a:custGeom>
              <a:avLst/>
              <a:gdLst>
                <a:gd name="connsiteX0" fmla="*/ 0 w 2343193"/>
                <a:gd name="connsiteY0" fmla="*/ 117160 h 2773679"/>
                <a:gd name="connsiteX1" fmla="*/ 117160 w 2343193"/>
                <a:gd name="connsiteY1" fmla="*/ 0 h 2773679"/>
                <a:gd name="connsiteX2" fmla="*/ 2226033 w 2343193"/>
                <a:gd name="connsiteY2" fmla="*/ 0 h 2773679"/>
                <a:gd name="connsiteX3" fmla="*/ 2343193 w 2343193"/>
                <a:gd name="connsiteY3" fmla="*/ 117160 h 2773679"/>
                <a:gd name="connsiteX4" fmla="*/ 2343193 w 2343193"/>
                <a:gd name="connsiteY4" fmla="*/ 2656519 h 2773679"/>
                <a:gd name="connsiteX5" fmla="*/ 2226033 w 2343193"/>
                <a:gd name="connsiteY5" fmla="*/ 2773679 h 2773679"/>
                <a:gd name="connsiteX6" fmla="*/ 117160 w 2343193"/>
                <a:gd name="connsiteY6" fmla="*/ 2773679 h 2773679"/>
                <a:gd name="connsiteX7" fmla="*/ 0 w 2343193"/>
                <a:gd name="connsiteY7" fmla="*/ 2656519 h 2773679"/>
                <a:gd name="connsiteX8" fmla="*/ 0 w 2343193"/>
                <a:gd name="connsiteY8" fmla="*/ 117160 h 277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343193" h="2773679">
                  <a:moveTo>
                    <a:pt x="2244216" y="1"/>
                  </a:moveTo>
                  <a:cubicBezTo>
                    <a:pt x="2298880" y="1"/>
                    <a:pt x="2343193" y="62091"/>
                    <a:pt x="2343193" y="138685"/>
                  </a:cubicBezTo>
                  <a:lnTo>
                    <a:pt x="2343193" y="2634994"/>
                  </a:lnTo>
                  <a:cubicBezTo>
                    <a:pt x="2343193" y="2711588"/>
                    <a:pt x="2298880" y="2773678"/>
                    <a:pt x="2244216" y="2773678"/>
                  </a:cubicBezTo>
                  <a:lnTo>
                    <a:pt x="98977" y="2773678"/>
                  </a:lnTo>
                  <a:cubicBezTo>
                    <a:pt x="44313" y="2773678"/>
                    <a:pt x="0" y="2711588"/>
                    <a:pt x="0" y="2634994"/>
                  </a:cubicBezTo>
                  <a:lnTo>
                    <a:pt x="0" y="138685"/>
                  </a:lnTo>
                  <a:cubicBezTo>
                    <a:pt x="0" y="62091"/>
                    <a:pt x="44313" y="1"/>
                    <a:pt x="98977" y="1"/>
                  </a:cubicBezTo>
                  <a:lnTo>
                    <a:pt x="2244216" y="1"/>
                  </a:lnTo>
                  <a:close/>
                </a:path>
              </a:pathLst>
            </a:cu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contourW="19050" prstMaterial="metal">
              <a:bevelT w="88900" h="203200"/>
              <a:bevelB w="165100" h="254000"/>
            </a:sp3d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-6090385"/>
                <a:satOff val="-11976"/>
                <a:lumOff val="54314"/>
                <a:alphaOff val="0"/>
              </a:schemeClr>
            </a:fillRef>
            <a:effectRef idx="2">
              <a:schemeClr val="accent2">
                <a:hueOff val="-6090385"/>
                <a:satOff val="-11976"/>
                <a:lumOff val="5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99262" tIns="78868" rIns="102236" bIns="1874554" numCol="1" spcCol="1270" anchor="t" anchorCtr="0">
              <a:noAutofit/>
            </a:bodyPr>
            <a:lstStyle/>
            <a:p>
              <a:pPr marL="0" lvl="0" indent="0" algn="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300" kern="1200" dirty="0"/>
            </a:p>
          </p:txBody>
        </p:sp>
        <p:sp>
          <p:nvSpPr>
            <p:cNvPr id="17" name="Flowchart: Extract 16">
              <a:extLst>
                <a:ext uri="{FF2B5EF4-FFF2-40B4-BE49-F238E27FC236}">
                  <a16:creationId xmlns:a16="http://schemas.microsoft.com/office/drawing/2014/main" id="{DBB468B3-D670-43AB-8840-4974368A51CB}"/>
                </a:ext>
              </a:extLst>
            </p:cNvPr>
            <p:cNvSpPr/>
            <p:nvPr/>
          </p:nvSpPr>
          <p:spPr>
            <a:xfrm rot="5400000">
              <a:off x="8370160" y="4944732"/>
              <a:ext cx="407532" cy="351479"/>
            </a:xfrm>
            <a:prstGeom prst="flowChartExtract">
              <a:avLst/>
            </a:prstGeom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 z="300000" contourW="12700" prstMaterial="flat">
              <a:bevelT w="177800" h="254000"/>
              <a:bevelB w="152400"/>
            </a:sp3d>
          </p:spPr>
          <p:style>
            <a:lnRef idx="0">
              <a:schemeClr val="accent2">
                <a:hueOff val="-6090385"/>
                <a:satOff val="-11976"/>
                <a:lumOff val="54314"/>
                <a:alphaOff val="0"/>
              </a:schemeClr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85C45634-5424-4479-AA6A-E5AC9A9EF1B0}"/>
                </a:ext>
              </a:extLst>
            </p:cNvPr>
            <p:cNvSpPr/>
            <p:nvPr/>
          </p:nvSpPr>
          <p:spPr>
            <a:xfrm>
              <a:off x="8562209" y="2743200"/>
              <a:ext cx="2343195" cy="2773679"/>
            </a:xfrm>
            <a:custGeom>
              <a:avLst/>
              <a:gdLst>
                <a:gd name="connsiteX0" fmla="*/ 0 w 1745679"/>
                <a:gd name="connsiteY0" fmla="*/ 0 h 2773679"/>
                <a:gd name="connsiteX1" fmla="*/ 1745679 w 1745679"/>
                <a:gd name="connsiteY1" fmla="*/ 0 h 2773679"/>
                <a:gd name="connsiteX2" fmla="*/ 1745679 w 1745679"/>
                <a:gd name="connsiteY2" fmla="*/ 2773679 h 2773679"/>
                <a:gd name="connsiteX3" fmla="*/ 0 w 1745679"/>
                <a:gd name="connsiteY3" fmla="*/ 2773679 h 2773679"/>
                <a:gd name="connsiteX4" fmla="*/ 0 w 1745679"/>
                <a:gd name="connsiteY4" fmla="*/ 0 h 2773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45679" h="2773679">
                  <a:moveTo>
                    <a:pt x="0" y="0"/>
                  </a:moveTo>
                  <a:lnTo>
                    <a:pt x="1745679" y="0"/>
                  </a:lnTo>
                  <a:lnTo>
                    <a:pt x="1745679" y="2773679"/>
                  </a:lnTo>
                  <a:lnTo>
                    <a:pt x="0" y="2773679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scene3d>
              <a:camera prst="orthographicFront">
                <a:rot lat="0" lon="0" rev="0"/>
              </a:camera>
              <a:lightRig rig="contrasting" dir="t">
                <a:rot lat="0" lon="0" rev="1200000"/>
              </a:lightRig>
            </a:scene3d>
            <a:sp3d/>
          </p:spPr>
          <p:style>
            <a:lnRef idx="0">
              <a:scrgbClr r="0" g="0" b="0"/>
            </a:lnRef>
            <a:fillRef idx="1">
              <a:scrgbClr r="0" g="0" b="0"/>
            </a:fillRef>
            <a:effectRef idx="2">
              <a:schemeClr val="accent2">
                <a:hueOff val="-6090385"/>
                <a:satOff val="-11976"/>
                <a:lumOff val="54314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0" tIns="78867" rIns="0" bIns="0" numCol="1" spcCol="1270" anchor="t" anchorCtr="0">
              <a:noAutofit/>
            </a:bodyPr>
            <a:lstStyle/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endParaRPr lang="en-US" sz="2600" kern="1200" dirty="0"/>
            </a:p>
            <a:p>
              <a:pPr marL="0" lvl="0" indent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en-US" sz="2600" kern="1200" dirty="0"/>
                <a:t>Desire a </a:t>
              </a:r>
              <a:br>
                <a:rPr lang="en-US" sz="2600" kern="1200" dirty="0"/>
              </a:br>
              <a:r>
                <a:rPr lang="en-US" sz="2600" kern="1200" dirty="0"/>
                <a:t>common purpose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801926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Placeholder 15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9DF578E8-2D68-489B-AAB8-FEE7011A99B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Title 9">
            <a:extLst>
              <a:ext uri="{FF2B5EF4-FFF2-40B4-BE49-F238E27FC236}">
                <a16:creationId xmlns:a16="http://schemas.microsoft.com/office/drawing/2014/main" id="{1BE58ACB-FE1C-4C56-BDAC-B96D723180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an Active Listener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A36C7343-BBF5-4E8C-865D-C633829A313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l"/>
            <a:r>
              <a:rPr lang="en-US" dirty="0"/>
              <a:t>Vital:</a:t>
            </a:r>
          </a:p>
          <a:p>
            <a:pPr marL="339725" lvl="1">
              <a:spcBef>
                <a:spcPts val="1800"/>
              </a:spcBef>
            </a:pPr>
            <a:r>
              <a:rPr lang="en-US" dirty="0"/>
              <a:t>When someone is upset</a:t>
            </a:r>
          </a:p>
          <a:p>
            <a:pPr marL="339725" lvl="1">
              <a:spcBef>
                <a:spcPts val="1800"/>
              </a:spcBef>
            </a:pPr>
            <a:r>
              <a:rPr lang="en-US" dirty="0"/>
              <a:t>If there is a hidden agenda</a:t>
            </a:r>
          </a:p>
          <a:p>
            <a:pPr marL="339725" lvl="1">
              <a:spcBef>
                <a:spcPts val="1800"/>
              </a:spcBef>
            </a:pPr>
            <a:r>
              <a:rPr lang="en-US" dirty="0"/>
              <a:t>When you’re being criticized</a:t>
            </a:r>
          </a:p>
          <a:p>
            <a:pPr marL="339725" lvl="1">
              <a:spcBef>
                <a:spcPts val="1800"/>
              </a:spcBef>
            </a:pPr>
            <a:r>
              <a:rPr lang="en-US" dirty="0"/>
              <a:t>When you want to persuade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BEF5B5D-D7F0-49B5-8FDE-1953F7669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42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2878587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48A1C6B-8C50-46B4-9581-C88C4EE5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an Active Listener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330BF-43EC-4F44-8C82-DF04C7E8B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43</a:t>
            </a:fld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A162208-F659-476F-972F-3BC4C5A671C3}"/>
              </a:ext>
            </a:extLst>
          </p:cNvPr>
          <p:cNvSpPr txBox="1"/>
          <p:nvPr/>
        </p:nvSpPr>
        <p:spPr>
          <a:xfrm>
            <a:off x="3154844" y="2017693"/>
            <a:ext cx="14334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Poor </a:t>
            </a:r>
            <a:br>
              <a:rPr lang="en-US" sz="2800" dirty="0"/>
            </a:br>
            <a:r>
              <a:rPr lang="en-US" sz="2800" dirty="0"/>
              <a:t>Listener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6D757-8EE7-4243-965F-5100962DCE88}"/>
              </a:ext>
            </a:extLst>
          </p:cNvPr>
          <p:cNvSpPr txBox="1"/>
          <p:nvPr/>
        </p:nvSpPr>
        <p:spPr>
          <a:xfrm>
            <a:off x="7779598" y="2017693"/>
            <a:ext cx="1433405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/>
              <a:t>Active</a:t>
            </a:r>
            <a:br>
              <a:rPr lang="en-US" sz="2800" dirty="0"/>
            </a:br>
            <a:r>
              <a:rPr lang="en-US" sz="2800" dirty="0"/>
              <a:t>Listener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F714AF2-D28F-4D03-85FB-F4E0DFD48A77}"/>
              </a:ext>
            </a:extLst>
          </p:cNvPr>
          <p:cNvCxnSpPr>
            <a:cxnSpLocks/>
          </p:cNvCxnSpPr>
          <p:nvPr/>
        </p:nvCxnSpPr>
        <p:spPr bwMode="auto">
          <a:xfrm>
            <a:off x="5223804" y="2494746"/>
            <a:ext cx="1920240" cy="0"/>
          </a:xfrm>
          <a:prstGeom prst="line">
            <a:avLst/>
          </a:prstGeom>
          <a:solidFill>
            <a:srgbClr val="BBE0E3"/>
          </a:solidFill>
          <a:ln w="12700" cap="flat" cmpd="sng" algn="ctr">
            <a:solidFill>
              <a:srgbClr val="000000"/>
            </a:solidFill>
            <a:prstDash val="solid"/>
            <a:round/>
            <a:headEnd type="triangle" w="lg" len="lg"/>
            <a:tailEnd type="triangle" w="lg" len="lg"/>
          </a:ln>
          <a:effectLst/>
        </p:spPr>
      </p:cxnSp>
    </p:spTree>
    <p:extLst>
      <p:ext uri="{BB962C8B-B14F-4D97-AF65-F5344CB8AC3E}">
        <p14:creationId xmlns:p14="http://schemas.microsoft.com/office/powerpoint/2010/main" val="171060751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330BF-43EC-4F44-8C82-DF04C7E8B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44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8A1C6B-8C50-46B4-9581-C88C4EE5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Be Trustworthy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1EECA6A-99AE-460E-9FD4-8C52B149CBCD}"/>
              </a:ext>
            </a:extLst>
          </p:cNvPr>
          <p:cNvSpPr/>
          <p:nvPr/>
        </p:nvSpPr>
        <p:spPr>
          <a:xfrm rot="2700000">
            <a:off x="2283460" y="4122632"/>
            <a:ext cx="1040731" cy="1040731"/>
          </a:xfrm>
          <a:prstGeom prst="rect">
            <a:avLst/>
          </a:prstGeom>
          <a:solidFill>
            <a:schemeClr val="bg2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69DFB69-ECE8-4E72-A979-83F1A429B3E3}"/>
              </a:ext>
            </a:extLst>
          </p:cNvPr>
          <p:cNvSpPr/>
          <p:nvPr/>
        </p:nvSpPr>
        <p:spPr>
          <a:xfrm rot="2700000">
            <a:off x="4285648" y="4665519"/>
            <a:ext cx="1649809" cy="1649810"/>
          </a:xfrm>
          <a:prstGeom prst="rect">
            <a:avLst/>
          </a:prstGeom>
          <a:solidFill>
            <a:schemeClr val="accent5">
              <a:lumMod val="90000"/>
              <a:lumOff val="1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4EA8E27-B57C-4534-A91F-A54A487ABD24}"/>
              </a:ext>
            </a:extLst>
          </p:cNvPr>
          <p:cNvSpPr/>
          <p:nvPr/>
        </p:nvSpPr>
        <p:spPr>
          <a:xfrm rot="2700000">
            <a:off x="7150699" y="1912785"/>
            <a:ext cx="1044279" cy="1037186"/>
          </a:xfrm>
          <a:prstGeom prst="rect">
            <a:avLst/>
          </a:prstGeom>
          <a:solidFill>
            <a:srgbClr val="0F8AC5">
              <a:lumMod val="75000"/>
            </a:srgb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E23845D-AEC9-4EAB-8C73-E8AEEF5444C7}"/>
              </a:ext>
            </a:extLst>
          </p:cNvPr>
          <p:cNvSpPr/>
          <p:nvPr/>
        </p:nvSpPr>
        <p:spPr>
          <a:xfrm rot="2700000">
            <a:off x="3913208" y="1621923"/>
            <a:ext cx="1040731" cy="1040731"/>
          </a:xfrm>
          <a:prstGeom prst="rect">
            <a:avLst/>
          </a:prstGeom>
          <a:solidFill>
            <a:schemeClr val="accent4">
              <a:lumMod val="90000"/>
              <a:lumOff val="1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D67D5D-0295-4848-9F88-98A825FC883F}"/>
              </a:ext>
            </a:extLst>
          </p:cNvPr>
          <p:cNvSpPr/>
          <p:nvPr/>
        </p:nvSpPr>
        <p:spPr>
          <a:xfrm rot="2700000">
            <a:off x="7116094" y="4890271"/>
            <a:ext cx="1040731" cy="1040731"/>
          </a:xfrm>
          <a:prstGeom prst="rect">
            <a:avLst/>
          </a:prstGeom>
          <a:solidFill>
            <a:schemeClr val="tx2">
              <a:lumMod val="90000"/>
              <a:lumOff val="10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C7A9845-C4EE-4F11-B077-10E2199E02C4}"/>
              </a:ext>
            </a:extLst>
          </p:cNvPr>
          <p:cNvSpPr/>
          <p:nvPr/>
        </p:nvSpPr>
        <p:spPr>
          <a:xfrm rot="2700000">
            <a:off x="9382720" y="3526264"/>
            <a:ext cx="1044279" cy="103718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1218987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N" sz="24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7224D7F0-6EAC-4EBE-994C-EA4B800468EB}"/>
              </a:ext>
            </a:extLst>
          </p:cNvPr>
          <p:cNvGrpSpPr/>
          <p:nvPr/>
        </p:nvGrpSpPr>
        <p:grpSpPr>
          <a:xfrm>
            <a:off x="4730907" y="2802869"/>
            <a:ext cx="2942297" cy="2942296"/>
            <a:chOff x="4730907" y="2802869"/>
            <a:chExt cx="2942297" cy="2942296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D05ABFD-09B8-4DD0-BA89-6B8AA78A2187}"/>
                </a:ext>
              </a:extLst>
            </p:cNvPr>
            <p:cNvSpPr/>
            <p:nvPr/>
          </p:nvSpPr>
          <p:spPr>
            <a:xfrm rot="2700000">
              <a:off x="4730908" y="2802868"/>
              <a:ext cx="2942296" cy="2942297"/>
            </a:xfrm>
            <a:prstGeom prst="rect">
              <a:avLst/>
            </a:prstGeom>
            <a:gradFill flip="none" rotWithShape="1">
              <a:gsLst>
                <a:gs pos="4000">
                  <a:srgbClr val="FFA901">
                    <a:lumMod val="60000"/>
                    <a:lumOff val="40000"/>
                  </a:srgbClr>
                </a:gs>
                <a:gs pos="100000">
                  <a:srgbClr val="FFA901">
                    <a:lumMod val="90000"/>
                  </a:srgbClr>
                </a:gs>
              </a:gsLst>
              <a:lin ang="2700000" scaled="1"/>
              <a:tileRect/>
            </a:gradFill>
            <a:ln w="25400" cap="flat" cmpd="sng" algn="ctr">
              <a:noFill/>
              <a:prstDash val="solid"/>
            </a:ln>
            <a:effectLst>
              <a:outerShdw blurRad="381000" dist="2540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3FD8591-7235-474F-A389-840302F4A9E6}"/>
                </a:ext>
              </a:extLst>
            </p:cNvPr>
            <p:cNvSpPr/>
            <p:nvPr/>
          </p:nvSpPr>
          <p:spPr>
            <a:xfrm>
              <a:off x="5139196" y="3735407"/>
              <a:ext cx="2125720" cy="1077218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IN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Be competent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6825D3E0-64FA-456C-9824-A6AAEC582547}"/>
              </a:ext>
            </a:extLst>
          </p:cNvPr>
          <p:cNvGrpSpPr/>
          <p:nvPr/>
        </p:nvGrpSpPr>
        <p:grpSpPr>
          <a:xfrm>
            <a:off x="2461421" y="2287483"/>
            <a:ext cx="2218629" cy="2218629"/>
            <a:chOff x="2461421" y="2287483"/>
            <a:chExt cx="2218629" cy="2218629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A726A19-0889-46FA-94F4-138BF8F20B84}"/>
                </a:ext>
              </a:extLst>
            </p:cNvPr>
            <p:cNvSpPr/>
            <p:nvPr/>
          </p:nvSpPr>
          <p:spPr>
            <a:xfrm rot="2700000">
              <a:off x="2461421" y="2287483"/>
              <a:ext cx="2218629" cy="2218629"/>
            </a:xfrm>
            <a:prstGeom prst="rect">
              <a:avLst/>
            </a:prstGeom>
            <a:gradFill>
              <a:gsLst>
                <a:gs pos="2000">
                  <a:srgbClr val="0F8AC5">
                    <a:lumMod val="70000"/>
                    <a:lumOff val="30000"/>
                  </a:srgbClr>
                </a:gs>
                <a:gs pos="100000">
                  <a:srgbClr val="0F8AC5">
                    <a:lumMod val="90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381000" dist="2540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FCF23D6-0C69-4248-8436-431F586F0A6A}"/>
                </a:ext>
              </a:extLst>
            </p:cNvPr>
            <p:cNvSpPr/>
            <p:nvPr/>
          </p:nvSpPr>
          <p:spPr>
            <a:xfrm>
              <a:off x="2831842" y="2858188"/>
              <a:ext cx="1477787" cy="1077218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IN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Be reliable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9ADF1D6-39BE-47DA-BF6A-69D61B4D97BE}"/>
              </a:ext>
            </a:extLst>
          </p:cNvPr>
          <p:cNvGrpSpPr/>
          <p:nvPr/>
        </p:nvGrpSpPr>
        <p:grpSpPr>
          <a:xfrm>
            <a:off x="7635954" y="2223824"/>
            <a:ext cx="2269412" cy="2269412"/>
            <a:chOff x="7635954" y="2223824"/>
            <a:chExt cx="2269412" cy="2269412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A0E6C9F-8BC2-4A40-A9D0-ABCACBE59E2D}"/>
                </a:ext>
              </a:extLst>
            </p:cNvPr>
            <p:cNvSpPr/>
            <p:nvPr/>
          </p:nvSpPr>
          <p:spPr>
            <a:xfrm rot="2700000">
              <a:off x="7635954" y="2223824"/>
              <a:ext cx="2269412" cy="2269412"/>
            </a:xfrm>
            <a:prstGeom prst="rect">
              <a:avLst/>
            </a:prstGeom>
            <a:gradFill>
              <a:gsLst>
                <a:gs pos="2000">
                  <a:srgbClr val="D14D4E">
                    <a:lumMod val="80000"/>
                    <a:lumOff val="20000"/>
                  </a:srgbClr>
                </a:gs>
                <a:gs pos="100000">
                  <a:srgbClr val="D14D4E">
                    <a:lumMod val="75000"/>
                  </a:srgbClr>
                </a:gs>
              </a:gsLst>
              <a:lin ang="2700000" scaled="1"/>
            </a:gradFill>
            <a:ln w="25400" cap="flat" cmpd="sng" algn="ctr">
              <a:noFill/>
              <a:prstDash val="solid"/>
            </a:ln>
            <a:effectLst>
              <a:outerShdw blurRad="381000" dist="254000" dir="2700000" algn="tl" rotWithShape="0">
                <a:prstClr val="black">
                  <a:alpha val="2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1218987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IN" sz="24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81497BFA-2886-405E-8E26-C21833869989}"/>
                </a:ext>
              </a:extLst>
            </p:cNvPr>
            <p:cNvSpPr/>
            <p:nvPr/>
          </p:nvSpPr>
          <p:spPr>
            <a:xfrm>
              <a:off x="8082879" y="2819921"/>
              <a:ext cx="1375563" cy="1077218"/>
            </a:xfrm>
            <a:prstGeom prst="rect">
              <a:avLst/>
            </a:prstGeom>
          </p:spPr>
          <p:txBody>
            <a:bodyPr wrap="square" lIns="0" rIns="0" anchor="ctr">
              <a:spAutoFit/>
            </a:bodyPr>
            <a:lstStyle/>
            <a:p>
              <a:pPr algn="ctr" defTabSz="1218987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IN" dirty="0">
                  <a:solidFill>
                    <a:prstClr val="white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lt"/>
                  <a:ea typeface="Open Sans" panose="020B0606030504020204" pitchFamily="34" charset="0"/>
                  <a:cs typeface="Open Sans" panose="020B0606030504020204" pitchFamily="34" charset="0"/>
                </a:rPr>
                <a:t>Be sincere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27740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4EC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icture containing nature, night sky&#10;&#10;Description automatically generated">
            <a:extLst>
              <a:ext uri="{FF2B5EF4-FFF2-40B4-BE49-F238E27FC236}">
                <a16:creationId xmlns:a16="http://schemas.microsoft.com/office/drawing/2014/main" id="{A4FE73AC-EF9C-4E4A-93B4-9F4B57C1BB75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8A1C6B-8C50-46B4-9581-C88C4EE5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Conflict </a:t>
            </a:r>
            <a:br>
              <a:rPr lang="en-US" dirty="0"/>
            </a:br>
            <a:r>
              <a:rPr lang="en-US" dirty="0"/>
              <a:t>Into Cooperation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6A5BF84-AD90-445F-B455-6F2B1797A6A0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l"/>
            <a:r>
              <a:rPr lang="en-US" dirty="0"/>
              <a:t>Foundational behaviors:</a:t>
            </a:r>
          </a:p>
          <a:p>
            <a:pPr marL="339725" lvl="1"/>
            <a:r>
              <a:rPr lang="en-US" dirty="0"/>
              <a:t>Maintain your composure</a:t>
            </a:r>
          </a:p>
          <a:p>
            <a:pPr marL="339725" lvl="1"/>
            <a:r>
              <a:rPr lang="en-US" dirty="0"/>
              <a:t>Always show respect</a:t>
            </a:r>
          </a:p>
          <a:p>
            <a:pPr indent="-742950" algn="l">
              <a:spcBef>
                <a:spcPts val="2400"/>
              </a:spcBef>
            </a:pPr>
            <a:r>
              <a:rPr lang="en-US" dirty="0"/>
              <a:t>Find common ground:</a:t>
            </a:r>
          </a:p>
          <a:p>
            <a:pPr marL="339725" lvl="1"/>
            <a:r>
              <a:rPr lang="en-US" dirty="0"/>
              <a:t>Acknowledge differences</a:t>
            </a:r>
          </a:p>
          <a:p>
            <a:pPr marL="339725" lvl="1"/>
            <a:r>
              <a:rPr lang="en-US" dirty="0"/>
              <a:t>Focus on common goals</a:t>
            </a:r>
          </a:p>
          <a:p>
            <a:pPr indent="-742950" algn="l">
              <a:spcBef>
                <a:spcPts val="2400"/>
              </a:spcBef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330BF-43EC-4F44-8C82-DF04C7E8B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45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450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6952E">
            <a:alpha val="2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 descr="A picture containing plant&#10;&#10;Description automatically generated">
            <a:extLst>
              <a:ext uri="{FF2B5EF4-FFF2-40B4-BE49-F238E27FC236}">
                <a16:creationId xmlns:a16="http://schemas.microsoft.com/office/drawing/2014/main" id="{3C0E7933-C8D4-41E6-AB70-C149E60E4DEA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04538" y="0"/>
            <a:ext cx="51816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B48A1C6B-8C50-46B4-9581-C88C4EE5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Turn Conflict </a:t>
            </a:r>
            <a:br>
              <a:rPr lang="en-US" dirty="0"/>
            </a:br>
            <a:r>
              <a:rPr lang="en-US" dirty="0"/>
              <a:t>Into Cooperation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818E452-E0A2-46F6-969C-C375D96EBC3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algn="l"/>
            <a:r>
              <a:rPr lang="en-US" dirty="0"/>
              <a:t>Employee strategies:</a:t>
            </a:r>
          </a:p>
          <a:p>
            <a:pPr marL="339725" lvl="1"/>
            <a:r>
              <a:rPr lang="en-US" dirty="0"/>
              <a:t>Search for root causes</a:t>
            </a:r>
          </a:p>
          <a:p>
            <a:pPr marL="339725" lvl="1"/>
            <a:r>
              <a:rPr lang="en-US" dirty="0"/>
              <a:t>Focus on </a:t>
            </a:r>
            <a:r>
              <a:rPr lang="en-US" i="1" dirty="0"/>
              <a:t>what</a:t>
            </a:r>
            <a:r>
              <a:rPr lang="en-US" dirty="0"/>
              <a:t>, not </a:t>
            </a:r>
            <a:r>
              <a:rPr lang="en-US" i="1" dirty="0"/>
              <a:t>who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330BF-43EC-4F44-8C82-DF04C7E8B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>
                <a:solidFill>
                  <a:schemeClr val="tx1"/>
                </a:solidFill>
              </a:rPr>
              <a:pPr/>
              <a:t>46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66720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1330BF-43EC-4F44-8C82-DF04C7E8BA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>
                <a:solidFill>
                  <a:srgbClr val="FFFFFF"/>
                </a:solidFill>
              </a:rPr>
              <a:pPr/>
              <a:t>47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6818C3B-3FCE-4F78-B919-ABF52EBC18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36578" y="1696948"/>
            <a:ext cx="2057400" cy="1447800"/>
          </a:xfrm>
        </p:spPr>
        <p:txBody>
          <a:bodyPr/>
          <a:lstStyle/>
          <a:p>
            <a:pPr marL="0" indent="0" algn="ctr">
              <a:buNone/>
            </a:pPr>
            <a:r>
              <a:rPr lang="en-US" b="0" dirty="0"/>
              <a:t>Describe </a:t>
            </a:r>
            <a:br>
              <a:rPr lang="en-US" b="0" dirty="0"/>
            </a:br>
            <a:r>
              <a:rPr lang="en-US" b="0" dirty="0"/>
              <a:t>the actions you will </a:t>
            </a:r>
            <a:br>
              <a:rPr lang="en-US" b="0" dirty="0"/>
            </a:br>
            <a:r>
              <a:rPr lang="en-US" b="0" dirty="0"/>
              <a:t>take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48A1C6B-8C50-46B4-9581-C88C4EE547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Commit to Completion</a:t>
            </a:r>
          </a:p>
        </p:txBody>
      </p:sp>
    </p:spTree>
    <p:extLst>
      <p:ext uri="{BB962C8B-B14F-4D97-AF65-F5344CB8AC3E}">
        <p14:creationId xmlns:p14="http://schemas.microsoft.com/office/powerpoint/2010/main" val="284899009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AFD53181-4DDC-4D0A-9210-EA5805E8DC9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The Power of Words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C010AE1-5F52-47CF-B79A-BA6CD67A0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48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5530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7C9C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FAD2A3-9F64-4676-87AD-68B546E4C9A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49</a:t>
            </a:fld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785345AB-72B3-46D1-8D2F-4E962E5F0E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“I” Messages</a:t>
            </a:r>
          </a:p>
        </p:txBody>
      </p:sp>
      <p:sp>
        <p:nvSpPr>
          <p:cNvPr id="7" name="Freeform 8">
            <a:extLst>
              <a:ext uri="{FF2B5EF4-FFF2-40B4-BE49-F238E27FC236}">
                <a16:creationId xmlns:a16="http://schemas.microsoft.com/office/drawing/2014/main" id="{D815F0C8-A05B-4DD3-95E6-D2E30B023B39}"/>
              </a:ext>
            </a:extLst>
          </p:cNvPr>
          <p:cNvSpPr>
            <a:spLocks/>
          </p:cNvSpPr>
          <p:nvPr/>
        </p:nvSpPr>
        <p:spPr bwMode="auto">
          <a:xfrm>
            <a:off x="8093158" y="1533191"/>
            <a:ext cx="1290638" cy="1455738"/>
          </a:xfrm>
          <a:custGeom>
            <a:avLst/>
            <a:gdLst/>
            <a:ahLst/>
            <a:cxnLst>
              <a:cxn ang="0">
                <a:pos x="517" y="0"/>
              </a:cxn>
              <a:cxn ang="0">
                <a:pos x="550" y="5"/>
              </a:cxn>
              <a:cxn ang="0">
                <a:pos x="578" y="17"/>
              </a:cxn>
              <a:cxn ang="0">
                <a:pos x="604" y="34"/>
              </a:cxn>
              <a:cxn ang="0">
                <a:pos x="628" y="57"/>
              </a:cxn>
              <a:cxn ang="0">
                <a:pos x="651" y="83"/>
              </a:cxn>
              <a:cxn ang="0">
                <a:pos x="673" y="113"/>
              </a:cxn>
              <a:cxn ang="0">
                <a:pos x="693" y="146"/>
              </a:cxn>
              <a:cxn ang="0">
                <a:pos x="712" y="181"/>
              </a:cxn>
              <a:cxn ang="0">
                <a:pos x="729" y="216"/>
              </a:cxn>
              <a:cxn ang="0">
                <a:pos x="745" y="253"/>
              </a:cxn>
              <a:cxn ang="0">
                <a:pos x="759" y="289"/>
              </a:cxn>
              <a:cxn ang="0">
                <a:pos x="772" y="323"/>
              </a:cxn>
              <a:cxn ang="0">
                <a:pos x="783" y="356"/>
              </a:cxn>
              <a:cxn ang="0">
                <a:pos x="792" y="386"/>
              </a:cxn>
              <a:cxn ang="0">
                <a:pos x="799" y="411"/>
              </a:cxn>
              <a:cxn ang="0">
                <a:pos x="806" y="434"/>
              </a:cxn>
              <a:cxn ang="0">
                <a:pos x="809" y="450"/>
              </a:cxn>
              <a:cxn ang="0">
                <a:pos x="812" y="460"/>
              </a:cxn>
              <a:cxn ang="0">
                <a:pos x="813" y="464"/>
              </a:cxn>
              <a:cxn ang="0">
                <a:pos x="173" y="917"/>
              </a:cxn>
              <a:cxn ang="0">
                <a:pos x="0" y="392"/>
              </a:cxn>
              <a:cxn ang="0">
                <a:pos x="22" y="361"/>
              </a:cxn>
              <a:cxn ang="0">
                <a:pos x="49" y="327"/>
              </a:cxn>
              <a:cxn ang="0">
                <a:pos x="78" y="293"/>
              </a:cxn>
              <a:cxn ang="0">
                <a:pos x="109" y="257"/>
              </a:cxn>
              <a:cxn ang="0">
                <a:pos x="143" y="221"/>
              </a:cxn>
              <a:cxn ang="0">
                <a:pos x="178" y="186"/>
              </a:cxn>
              <a:cxn ang="0">
                <a:pos x="215" y="152"/>
              </a:cxn>
              <a:cxn ang="0">
                <a:pos x="253" y="120"/>
              </a:cxn>
              <a:cxn ang="0">
                <a:pos x="292" y="91"/>
              </a:cxn>
              <a:cxn ang="0">
                <a:pos x="331" y="64"/>
              </a:cxn>
              <a:cxn ang="0">
                <a:pos x="370" y="41"/>
              </a:cxn>
              <a:cxn ang="0">
                <a:pos x="408" y="23"/>
              </a:cxn>
              <a:cxn ang="0">
                <a:pos x="446" y="9"/>
              </a:cxn>
              <a:cxn ang="0">
                <a:pos x="482" y="2"/>
              </a:cxn>
              <a:cxn ang="0">
                <a:pos x="517" y="0"/>
              </a:cxn>
            </a:cxnLst>
            <a:rect l="0" t="0" r="r" b="b"/>
            <a:pathLst>
              <a:path w="813" h="917">
                <a:moveTo>
                  <a:pt x="517" y="0"/>
                </a:moveTo>
                <a:lnTo>
                  <a:pt x="550" y="5"/>
                </a:lnTo>
                <a:lnTo>
                  <a:pt x="578" y="17"/>
                </a:lnTo>
                <a:lnTo>
                  <a:pt x="604" y="34"/>
                </a:lnTo>
                <a:lnTo>
                  <a:pt x="628" y="57"/>
                </a:lnTo>
                <a:lnTo>
                  <a:pt x="651" y="83"/>
                </a:lnTo>
                <a:lnTo>
                  <a:pt x="673" y="113"/>
                </a:lnTo>
                <a:lnTo>
                  <a:pt x="693" y="146"/>
                </a:lnTo>
                <a:lnTo>
                  <a:pt x="712" y="181"/>
                </a:lnTo>
                <a:lnTo>
                  <a:pt x="729" y="216"/>
                </a:lnTo>
                <a:lnTo>
                  <a:pt x="745" y="253"/>
                </a:lnTo>
                <a:lnTo>
                  <a:pt x="759" y="289"/>
                </a:lnTo>
                <a:lnTo>
                  <a:pt x="772" y="323"/>
                </a:lnTo>
                <a:lnTo>
                  <a:pt x="783" y="356"/>
                </a:lnTo>
                <a:lnTo>
                  <a:pt x="792" y="386"/>
                </a:lnTo>
                <a:lnTo>
                  <a:pt x="799" y="411"/>
                </a:lnTo>
                <a:lnTo>
                  <a:pt x="806" y="434"/>
                </a:lnTo>
                <a:lnTo>
                  <a:pt x="809" y="450"/>
                </a:lnTo>
                <a:lnTo>
                  <a:pt x="812" y="460"/>
                </a:lnTo>
                <a:lnTo>
                  <a:pt x="813" y="464"/>
                </a:lnTo>
                <a:lnTo>
                  <a:pt x="173" y="917"/>
                </a:lnTo>
                <a:lnTo>
                  <a:pt x="0" y="392"/>
                </a:lnTo>
                <a:lnTo>
                  <a:pt x="22" y="361"/>
                </a:lnTo>
                <a:lnTo>
                  <a:pt x="49" y="327"/>
                </a:lnTo>
                <a:lnTo>
                  <a:pt x="78" y="293"/>
                </a:lnTo>
                <a:lnTo>
                  <a:pt x="109" y="257"/>
                </a:lnTo>
                <a:lnTo>
                  <a:pt x="143" y="221"/>
                </a:lnTo>
                <a:lnTo>
                  <a:pt x="178" y="186"/>
                </a:lnTo>
                <a:lnTo>
                  <a:pt x="215" y="152"/>
                </a:lnTo>
                <a:lnTo>
                  <a:pt x="253" y="120"/>
                </a:lnTo>
                <a:lnTo>
                  <a:pt x="292" y="91"/>
                </a:lnTo>
                <a:lnTo>
                  <a:pt x="331" y="64"/>
                </a:lnTo>
                <a:lnTo>
                  <a:pt x="370" y="41"/>
                </a:lnTo>
                <a:lnTo>
                  <a:pt x="408" y="23"/>
                </a:lnTo>
                <a:lnTo>
                  <a:pt x="446" y="9"/>
                </a:lnTo>
                <a:lnTo>
                  <a:pt x="482" y="2"/>
                </a:lnTo>
                <a:lnTo>
                  <a:pt x="517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8" name="Freeform 10">
            <a:extLst>
              <a:ext uri="{FF2B5EF4-FFF2-40B4-BE49-F238E27FC236}">
                <a16:creationId xmlns:a16="http://schemas.microsoft.com/office/drawing/2014/main" id="{C4C276AE-9FAE-4980-96A8-FDB7033D98BD}"/>
              </a:ext>
            </a:extLst>
          </p:cNvPr>
          <p:cNvSpPr>
            <a:spLocks/>
          </p:cNvSpPr>
          <p:nvPr/>
        </p:nvSpPr>
        <p:spPr bwMode="auto">
          <a:xfrm>
            <a:off x="2805028" y="4969042"/>
            <a:ext cx="1290638" cy="1455738"/>
          </a:xfrm>
          <a:custGeom>
            <a:avLst/>
            <a:gdLst/>
            <a:ahLst/>
            <a:cxnLst>
              <a:cxn ang="0">
                <a:pos x="640" y="0"/>
              </a:cxn>
              <a:cxn ang="0">
                <a:pos x="813" y="525"/>
              </a:cxn>
              <a:cxn ang="0">
                <a:pos x="791" y="557"/>
              </a:cxn>
              <a:cxn ang="0">
                <a:pos x="764" y="590"/>
              </a:cxn>
              <a:cxn ang="0">
                <a:pos x="736" y="624"/>
              </a:cxn>
              <a:cxn ang="0">
                <a:pos x="704" y="661"/>
              </a:cxn>
              <a:cxn ang="0">
                <a:pos x="670" y="696"/>
              </a:cxn>
              <a:cxn ang="0">
                <a:pos x="635" y="731"/>
              </a:cxn>
              <a:cxn ang="0">
                <a:pos x="598" y="765"/>
              </a:cxn>
              <a:cxn ang="0">
                <a:pos x="560" y="798"/>
              </a:cxn>
              <a:cxn ang="0">
                <a:pos x="521" y="827"/>
              </a:cxn>
              <a:cxn ang="0">
                <a:pos x="482" y="853"/>
              </a:cxn>
              <a:cxn ang="0">
                <a:pos x="444" y="877"/>
              </a:cxn>
              <a:cxn ang="0">
                <a:pos x="405" y="894"/>
              </a:cxn>
              <a:cxn ang="0">
                <a:pos x="367" y="908"/>
              </a:cxn>
              <a:cxn ang="0">
                <a:pos x="331" y="916"/>
              </a:cxn>
              <a:cxn ang="0">
                <a:pos x="296" y="917"/>
              </a:cxn>
              <a:cxn ang="0">
                <a:pos x="263" y="912"/>
              </a:cxn>
              <a:cxn ang="0">
                <a:pos x="236" y="901"/>
              </a:cxn>
              <a:cxn ang="0">
                <a:pos x="209" y="884"/>
              </a:cxn>
              <a:cxn ang="0">
                <a:pos x="185" y="862"/>
              </a:cxn>
              <a:cxn ang="0">
                <a:pos x="162" y="835"/>
              </a:cxn>
              <a:cxn ang="0">
                <a:pos x="140" y="805"/>
              </a:cxn>
              <a:cxn ang="0">
                <a:pos x="120" y="773"/>
              </a:cxn>
              <a:cxn ang="0">
                <a:pos x="102" y="737"/>
              </a:cxn>
              <a:cxn ang="0">
                <a:pos x="84" y="702"/>
              </a:cxn>
              <a:cxn ang="0">
                <a:pos x="68" y="666"/>
              </a:cxn>
              <a:cxn ang="0">
                <a:pos x="54" y="629"/>
              </a:cxn>
              <a:cxn ang="0">
                <a:pos x="41" y="595"/>
              </a:cxn>
              <a:cxn ang="0">
                <a:pos x="30" y="563"/>
              </a:cxn>
              <a:cxn ang="0">
                <a:pos x="21" y="533"/>
              </a:cxn>
              <a:cxn ang="0">
                <a:pos x="14" y="508"/>
              </a:cxn>
              <a:cxn ang="0">
                <a:pos x="8" y="485"/>
              </a:cxn>
              <a:cxn ang="0">
                <a:pos x="4" y="469"/>
              </a:cxn>
              <a:cxn ang="0">
                <a:pos x="1" y="459"/>
              </a:cxn>
              <a:cxn ang="0">
                <a:pos x="0" y="455"/>
              </a:cxn>
              <a:cxn ang="0">
                <a:pos x="640" y="0"/>
              </a:cxn>
            </a:cxnLst>
            <a:rect l="0" t="0" r="r" b="b"/>
            <a:pathLst>
              <a:path w="813" h="917">
                <a:moveTo>
                  <a:pt x="640" y="0"/>
                </a:moveTo>
                <a:lnTo>
                  <a:pt x="813" y="525"/>
                </a:lnTo>
                <a:lnTo>
                  <a:pt x="791" y="557"/>
                </a:lnTo>
                <a:lnTo>
                  <a:pt x="764" y="590"/>
                </a:lnTo>
                <a:lnTo>
                  <a:pt x="736" y="624"/>
                </a:lnTo>
                <a:lnTo>
                  <a:pt x="704" y="661"/>
                </a:lnTo>
                <a:lnTo>
                  <a:pt x="670" y="696"/>
                </a:lnTo>
                <a:lnTo>
                  <a:pt x="635" y="731"/>
                </a:lnTo>
                <a:lnTo>
                  <a:pt x="598" y="765"/>
                </a:lnTo>
                <a:lnTo>
                  <a:pt x="560" y="798"/>
                </a:lnTo>
                <a:lnTo>
                  <a:pt x="521" y="827"/>
                </a:lnTo>
                <a:lnTo>
                  <a:pt x="482" y="853"/>
                </a:lnTo>
                <a:lnTo>
                  <a:pt x="444" y="877"/>
                </a:lnTo>
                <a:lnTo>
                  <a:pt x="405" y="894"/>
                </a:lnTo>
                <a:lnTo>
                  <a:pt x="367" y="908"/>
                </a:lnTo>
                <a:lnTo>
                  <a:pt x="331" y="916"/>
                </a:lnTo>
                <a:lnTo>
                  <a:pt x="296" y="917"/>
                </a:lnTo>
                <a:lnTo>
                  <a:pt x="263" y="912"/>
                </a:lnTo>
                <a:lnTo>
                  <a:pt x="236" y="901"/>
                </a:lnTo>
                <a:lnTo>
                  <a:pt x="209" y="884"/>
                </a:lnTo>
                <a:lnTo>
                  <a:pt x="185" y="862"/>
                </a:lnTo>
                <a:lnTo>
                  <a:pt x="162" y="835"/>
                </a:lnTo>
                <a:lnTo>
                  <a:pt x="140" y="805"/>
                </a:lnTo>
                <a:lnTo>
                  <a:pt x="120" y="773"/>
                </a:lnTo>
                <a:lnTo>
                  <a:pt x="102" y="737"/>
                </a:lnTo>
                <a:lnTo>
                  <a:pt x="84" y="702"/>
                </a:lnTo>
                <a:lnTo>
                  <a:pt x="68" y="666"/>
                </a:lnTo>
                <a:lnTo>
                  <a:pt x="54" y="629"/>
                </a:lnTo>
                <a:lnTo>
                  <a:pt x="41" y="595"/>
                </a:lnTo>
                <a:lnTo>
                  <a:pt x="30" y="563"/>
                </a:lnTo>
                <a:lnTo>
                  <a:pt x="21" y="533"/>
                </a:lnTo>
                <a:lnTo>
                  <a:pt x="14" y="508"/>
                </a:lnTo>
                <a:lnTo>
                  <a:pt x="8" y="485"/>
                </a:lnTo>
                <a:lnTo>
                  <a:pt x="4" y="469"/>
                </a:lnTo>
                <a:lnTo>
                  <a:pt x="1" y="459"/>
                </a:lnTo>
                <a:lnTo>
                  <a:pt x="0" y="455"/>
                </a:lnTo>
                <a:lnTo>
                  <a:pt x="640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35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9" name="Freeform 12">
            <a:extLst>
              <a:ext uri="{FF2B5EF4-FFF2-40B4-BE49-F238E27FC236}">
                <a16:creationId xmlns:a16="http://schemas.microsoft.com/office/drawing/2014/main" id="{C5838195-4F3D-4212-A520-C4D1626C9788}"/>
              </a:ext>
            </a:extLst>
          </p:cNvPr>
          <p:cNvSpPr>
            <a:spLocks/>
          </p:cNvSpPr>
          <p:nvPr/>
        </p:nvSpPr>
        <p:spPr bwMode="auto">
          <a:xfrm>
            <a:off x="8077116" y="4969042"/>
            <a:ext cx="1290638" cy="1455738"/>
          </a:xfrm>
          <a:custGeom>
            <a:avLst/>
            <a:gdLst/>
            <a:ahLst/>
            <a:cxnLst>
              <a:cxn ang="0">
                <a:pos x="173" y="0"/>
              </a:cxn>
              <a:cxn ang="0">
                <a:pos x="813" y="455"/>
              </a:cxn>
              <a:cxn ang="0">
                <a:pos x="812" y="459"/>
              </a:cxn>
              <a:cxn ang="0">
                <a:pos x="809" y="469"/>
              </a:cxn>
              <a:cxn ang="0">
                <a:pos x="806" y="485"/>
              </a:cxn>
              <a:cxn ang="0">
                <a:pos x="799" y="508"/>
              </a:cxn>
              <a:cxn ang="0">
                <a:pos x="792" y="533"/>
              </a:cxn>
              <a:cxn ang="0">
                <a:pos x="783" y="563"/>
              </a:cxn>
              <a:cxn ang="0">
                <a:pos x="772" y="595"/>
              </a:cxn>
              <a:cxn ang="0">
                <a:pos x="759" y="629"/>
              </a:cxn>
              <a:cxn ang="0">
                <a:pos x="745" y="666"/>
              </a:cxn>
              <a:cxn ang="0">
                <a:pos x="729" y="702"/>
              </a:cxn>
              <a:cxn ang="0">
                <a:pos x="712" y="737"/>
              </a:cxn>
              <a:cxn ang="0">
                <a:pos x="693" y="773"/>
              </a:cxn>
              <a:cxn ang="0">
                <a:pos x="673" y="805"/>
              </a:cxn>
              <a:cxn ang="0">
                <a:pos x="651" y="835"/>
              </a:cxn>
              <a:cxn ang="0">
                <a:pos x="628" y="862"/>
              </a:cxn>
              <a:cxn ang="0">
                <a:pos x="604" y="884"/>
              </a:cxn>
              <a:cxn ang="0">
                <a:pos x="578" y="901"/>
              </a:cxn>
              <a:cxn ang="0">
                <a:pos x="550" y="912"/>
              </a:cxn>
              <a:cxn ang="0">
                <a:pos x="517" y="917"/>
              </a:cxn>
              <a:cxn ang="0">
                <a:pos x="482" y="916"/>
              </a:cxn>
              <a:cxn ang="0">
                <a:pos x="446" y="908"/>
              </a:cxn>
              <a:cxn ang="0">
                <a:pos x="408" y="894"/>
              </a:cxn>
              <a:cxn ang="0">
                <a:pos x="370" y="877"/>
              </a:cxn>
              <a:cxn ang="0">
                <a:pos x="331" y="853"/>
              </a:cxn>
              <a:cxn ang="0">
                <a:pos x="292" y="827"/>
              </a:cxn>
              <a:cxn ang="0">
                <a:pos x="253" y="798"/>
              </a:cxn>
              <a:cxn ang="0">
                <a:pos x="215" y="765"/>
              </a:cxn>
              <a:cxn ang="0">
                <a:pos x="178" y="731"/>
              </a:cxn>
              <a:cxn ang="0">
                <a:pos x="143" y="696"/>
              </a:cxn>
              <a:cxn ang="0">
                <a:pos x="109" y="661"/>
              </a:cxn>
              <a:cxn ang="0">
                <a:pos x="78" y="624"/>
              </a:cxn>
              <a:cxn ang="0">
                <a:pos x="49" y="590"/>
              </a:cxn>
              <a:cxn ang="0">
                <a:pos x="22" y="557"/>
              </a:cxn>
              <a:cxn ang="0">
                <a:pos x="0" y="525"/>
              </a:cxn>
              <a:cxn ang="0">
                <a:pos x="173" y="0"/>
              </a:cxn>
            </a:cxnLst>
            <a:rect l="0" t="0" r="r" b="b"/>
            <a:pathLst>
              <a:path w="813" h="917">
                <a:moveTo>
                  <a:pt x="173" y="0"/>
                </a:moveTo>
                <a:lnTo>
                  <a:pt x="813" y="455"/>
                </a:lnTo>
                <a:lnTo>
                  <a:pt x="812" y="459"/>
                </a:lnTo>
                <a:lnTo>
                  <a:pt x="809" y="469"/>
                </a:lnTo>
                <a:lnTo>
                  <a:pt x="806" y="485"/>
                </a:lnTo>
                <a:lnTo>
                  <a:pt x="799" y="508"/>
                </a:lnTo>
                <a:lnTo>
                  <a:pt x="792" y="533"/>
                </a:lnTo>
                <a:lnTo>
                  <a:pt x="783" y="563"/>
                </a:lnTo>
                <a:lnTo>
                  <a:pt x="772" y="595"/>
                </a:lnTo>
                <a:lnTo>
                  <a:pt x="759" y="629"/>
                </a:lnTo>
                <a:lnTo>
                  <a:pt x="745" y="666"/>
                </a:lnTo>
                <a:lnTo>
                  <a:pt x="729" y="702"/>
                </a:lnTo>
                <a:lnTo>
                  <a:pt x="712" y="737"/>
                </a:lnTo>
                <a:lnTo>
                  <a:pt x="693" y="773"/>
                </a:lnTo>
                <a:lnTo>
                  <a:pt x="673" y="805"/>
                </a:lnTo>
                <a:lnTo>
                  <a:pt x="651" y="835"/>
                </a:lnTo>
                <a:lnTo>
                  <a:pt x="628" y="862"/>
                </a:lnTo>
                <a:lnTo>
                  <a:pt x="604" y="884"/>
                </a:lnTo>
                <a:lnTo>
                  <a:pt x="578" y="901"/>
                </a:lnTo>
                <a:lnTo>
                  <a:pt x="550" y="912"/>
                </a:lnTo>
                <a:lnTo>
                  <a:pt x="517" y="917"/>
                </a:lnTo>
                <a:lnTo>
                  <a:pt x="482" y="916"/>
                </a:lnTo>
                <a:lnTo>
                  <a:pt x="446" y="908"/>
                </a:lnTo>
                <a:lnTo>
                  <a:pt x="408" y="894"/>
                </a:lnTo>
                <a:lnTo>
                  <a:pt x="370" y="877"/>
                </a:lnTo>
                <a:lnTo>
                  <a:pt x="331" y="853"/>
                </a:lnTo>
                <a:lnTo>
                  <a:pt x="292" y="827"/>
                </a:lnTo>
                <a:lnTo>
                  <a:pt x="253" y="798"/>
                </a:lnTo>
                <a:lnTo>
                  <a:pt x="215" y="765"/>
                </a:lnTo>
                <a:lnTo>
                  <a:pt x="178" y="731"/>
                </a:lnTo>
                <a:lnTo>
                  <a:pt x="143" y="696"/>
                </a:lnTo>
                <a:lnTo>
                  <a:pt x="109" y="661"/>
                </a:lnTo>
                <a:lnTo>
                  <a:pt x="78" y="624"/>
                </a:lnTo>
                <a:lnTo>
                  <a:pt x="49" y="590"/>
                </a:lnTo>
                <a:lnTo>
                  <a:pt x="22" y="557"/>
                </a:lnTo>
                <a:lnTo>
                  <a:pt x="0" y="525"/>
                </a:lnTo>
                <a:lnTo>
                  <a:pt x="173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189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latin typeface="+mj-lt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0B3501F-5D91-4A6F-90AD-5BC175B4DB3E}"/>
              </a:ext>
            </a:extLst>
          </p:cNvPr>
          <p:cNvSpPr/>
          <p:nvPr/>
        </p:nvSpPr>
        <p:spPr>
          <a:xfrm>
            <a:off x="989012" y="5847343"/>
            <a:ext cx="4648200" cy="36897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alpha val="5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61BEACF-66B7-456A-9D13-284DFEF0134C}"/>
              </a:ext>
            </a:extLst>
          </p:cNvPr>
          <p:cNvSpPr/>
          <p:nvPr/>
        </p:nvSpPr>
        <p:spPr>
          <a:xfrm>
            <a:off x="989012" y="1804733"/>
            <a:ext cx="5029200" cy="296784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alpha val="5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712A9FF7-8218-490D-A4D6-E380BE2F1E45}"/>
              </a:ext>
            </a:extLst>
          </p:cNvPr>
          <p:cNvSpPr/>
          <p:nvPr/>
        </p:nvSpPr>
        <p:spPr>
          <a:xfrm>
            <a:off x="6138532" y="1804733"/>
            <a:ext cx="5029200" cy="296784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alpha val="5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DDA6A8F2-15B6-4137-B0FC-AB8A1C6A5EF4}"/>
              </a:ext>
            </a:extLst>
          </p:cNvPr>
          <p:cNvSpPr/>
          <p:nvPr/>
        </p:nvSpPr>
        <p:spPr>
          <a:xfrm>
            <a:off x="6571667" y="5847343"/>
            <a:ext cx="4648200" cy="368973"/>
          </a:xfrm>
          <a:prstGeom prst="ellipse">
            <a:avLst/>
          </a:prstGeom>
          <a:gradFill flip="none" rotWithShape="1">
            <a:gsLst>
              <a:gs pos="0">
                <a:schemeClr val="tx1">
                  <a:lumMod val="85000"/>
                  <a:lumOff val="15000"/>
                  <a:alpha val="55000"/>
                </a:schemeClr>
              </a:gs>
              <a:gs pos="100000">
                <a:sysClr val="window" lastClr="FFFFFF">
                  <a:alpha val="0"/>
                  <a:lumMod val="100000"/>
                </a:sysClr>
              </a:gs>
            </a:gsLst>
            <a:path path="shape">
              <a:fillToRect l="50000" t="50000" r="50000" b="50000"/>
            </a:path>
            <a:tileRect/>
          </a:gra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EEFFD54F-AFC4-4E45-99B6-E1F45D34C125}"/>
              </a:ext>
            </a:extLst>
          </p:cNvPr>
          <p:cNvSpPr>
            <a:spLocks/>
          </p:cNvSpPr>
          <p:nvPr/>
        </p:nvSpPr>
        <p:spPr bwMode="auto">
          <a:xfrm>
            <a:off x="2821070" y="1533191"/>
            <a:ext cx="1290638" cy="1455738"/>
          </a:xfrm>
          <a:custGeom>
            <a:avLst/>
            <a:gdLst/>
            <a:ahLst/>
            <a:cxnLst>
              <a:cxn ang="0">
                <a:pos x="296" y="0"/>
              </a:cxn>
              <a:cxn ang="0">
                <a:pos x="331" y="2"/>
              </a:cxn>
              <a:cxn ang="0">
                <a:pos x="367" y="9"/>
              </a:cxn>
              <a:cxn ang="0">
                <a:pos x="405" y="23"/>
              </a:cxn>
              <a:cxn ang="0">
                <a:pos x="444" y="41"/>
              </a:cxn>
              <a:cxn ang="0">
                <a:pos x="482" y="64"/>
              </a:cxn>
              <a:cxn ang="0">
                <a:pos x="521" y="91"/>
              </a:cxn>
              <a:cxn ang="0">
                <a:pos x="560" y="120"/>
              </a:cxn>
              <a:cxn ang="0">
                <a:pos x="598" y="152"/>
              </a:cxn>
              <a:cxn ang="0">
                <a:pos x="635" y="186"/>
              </a:cxn>
              <a:cxn ang="0">
                <a:pos x="670" y="221"/>
              </a:cxn>
              <a:cxn ang="0">
                <a:pos x="704" y="257"/>
              </a:cxn>
              <a:cxn ang="0">
                <a:pos x="736" y="293"/>
              </a:cxn>
              <a:cxn ang="0">
                <a:pos x="764" y="327"/>
              </a:cxn>
              <a:cxn ang="0">
                <a:pos x="791" y="361"/>
              </a:cxn>
              <a:cxn ang="0">
                <a:pos x="813" y="392"/>
              </a:cxn>
              <a:cxn ang="0">
                <a:pos x="640" y="917"/>
              </a:cxn>
              <a:cxn ang="0">
                <a:pos x="0" y="464"/>
              </a:cxn>
              <a:cxn ang="0">
                <a:pos x="1" y="460"/>
              </a:cxn>
              <a:cxn ang="0">
                <a:pos x="4" y="450"/>
              </a:cxn>
              <a:cxn ang="0">
                <a:pos x="8" y="434"/>
              </a:cxn>
              <a:cxn ang="0">
                <a:pos x="14" y="411"/>
              </a:cxn>
              <a:cxn ang="0">
                <a:pos x="21" y="386"/>
              </a:cxn>
              <a:cxn ang="0">
                <a:pos x="30" y="356"/>
              </a:cxn>
              <a:cxn ang="0">
                <a:pos x="41" y="323"/>
              </a:cxn>
              <a:cxn ang="0">
                <a:pos x="54" y="289"/>
              </a:cxn>
              <a:cxn ang="0">
                <a:pos x="68" y="253"/>
              </a:cxn>
              <a:cxn ang="0">
                <a:pos x="84" y="216"/>
              </a:cxn>
              <a:cxn ang="0">
                <a:pos x="102" y="181"/>
              </a:cxn>
              <a:cxn ang="0">
                <a:pos x="120" y="146"/>
              </a:cxn>
              <a:cxn ang="0">
                <a:pos x="140" y="113"/>
              </a:cxn>
              <a:cxn ang="0">
                <a:pos x="162" y="83"/>
              </a:cxn>
              <a:cxn ang="0">
                <a:pos x="185" y="57"/>
              </a:cxn>
              <a:cxn ang="0">
                <a:pos x="209" y="34"/>
              </a:cxn>
              <a:cxn ang="0">
                <a:pos x="236" y="17"/>
              </a:cxn>
              <a:cxn ang="0">
                <a:pos x="263" y="5"/>
              </a:cxn>
              <a:cxn ang="0">
                <a:pos x="296" y="0"/>
              </a:cxn>
            </a:cxnLst>
            <a:rect l="0" t="0" r="r" b="b"/>
            <a:pathLst>
              <a:path w="813" h="917">
                <a:moveTo>
                  <a:pt x="296" y="0"/>
                </a:moveTo>
                <a:lnTo>
                  <a:pt x="331" y="2"/>
                </a:lnTo>
                <a:lnTo>
                  <a:pt x="367" y="9"/>
                </a:lnTo>
                <a:lnTo>
                  <a:pt x="405" y="23"/>
                </a:lnTo>
                <a:lnTo>
                  <a:pt x="444" y="41"/>
                </a:lnTo>
                <a:lnTo>
                  <a:pt x="482" y="64"/>
                </a:lnTo>
                <a:lnTo>
                  <a:pt x="521" y="91"/>
                </a:lnTo>
                <a:lnTo>
                  <a:pt x="560" y="120"/>
                </a:lnTo>
                <a:lnTo>
                  <a:pt x="598" y="152"/>
                </a:lnTo>
                <a:lnTo>
                  <a:pt x="635" y="186"/>
                </a:lnTo>
                <a:lnTo>
                  <a:pt x="670" y="221"/>
                </a:lnTo>
                <a:lnTo>
                  <a:pt x="704" y="257"/>
                </a:lnTo>
                <a:lnTo>
                  <a:pt x="736" y="293"/>
                </a:lnTo>
                <a:lnTo>
                  <a:pt x="764" y="327"/>
                </a:lnTo>
                <a:lnTo>
                  <a:pt x="791" y="361"/>
                </a:lnTo>
                <a:lnTo>
                  <a:pt x="813" y="392"/>
                </a:lnTo>
                <a:lnTo>
                  <a:pt x="640" y="917"/>
                </a:lnTo>
                <a:lnTo>
                  <a:pt x="0" y="464"/>
                </a:lnTo>
                <a:lnTo>
                  <a:pt x="1" y="460"/>
                </a:lnTo>
                <a:lnTo>
                  <a:pt x="4" y="450"/>
                </a:lnTo>
                <a:lnTo>
                  <a:pt x="8" y="434"/>
                </a:lnTo>
                <a:lnTo>
                  <a:pt x="14" y="411"/>
                </a:lnTo>
                <a:lnTo>
                  <a:pt x="21" y="386"/>
                </a:lnTo>
                <a:lnTo>
                  <a:pt x="30" y="356"/>
                </a:lnTo>
                <a:lnTo>
                  <a:pt x="41" y="323"/>
                </a:lnTo>
                <a:lnTo>
                  <a:pt x="54" y="289"/>
                </a:lnTo>
                <a:lnTo>
                  <a:pt x="68" y="253"/>
                </a:lnTo>
                <a:lnTo>
                  <a:pt x="84" y="216"/>
                </a:lnTo>
                <a:lnTo>
                  <a:pt x="102" y="181"/>
                </a:lnTo>
                <a:lnTo>
                  <a:pt x="120" y="146"/>
                </a:lnTo>
                <a:lnTo>
                  <a:pt x="140" y="113"/>
                </a:lnTo>
                <a:lnTo>
                  <a:pt x="162" y="83"/>
                </a:lnTo>
                <a:lnTo>
                  <a:pt x="185" y="57"/>
                </a:lnTo>
                <a:lnTo>
                  <a:pt x="209" y="34"/>
                </a:lnTo>
                <a:lnTo>
                  <a:pt x="236" y="17"/>
                </a:lnTo>
                <a:lnTo>
                  <a:pt x="263" y="5"/>
                </a:lnTo>
                <a:lnTo>
                  <a:pt x="296" y="0"/>
                </a:lnTo>
                <a:close/>
              </a:path>
            </a:pathLst>
          </a:cu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lin ang="8100000" scaled="1"/>
            <a:tileRect/>
          </a:gra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latin typeface="+mj-lt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4A6A6AE-8357-410D-B111-320669E6D2C2}"/>
              </a:ext>
            </a:extLst>
          </p:cNvPr>
          <p:cNvSpPr/>
          <p:nvPr/>
        </p:nvSpPr>
        <p:spPr>
          <a:xfrm>
            <a:off x="800100" y="1981200"/>
            <a:ext cx="10591800" cy="4038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tx1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+mj-lt"/>
              </a:rPr>
              <a:t>I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5CE2B86-8E76-4E82-8A4F-0EC709659FC1}"/>
              </a:ext>
            </a:extLst>
          </p:cNvPr>
          <p:cNvGrpSpPr/>
          <p:nvPr/>
        </p:nvGrpSpPr>
        <p:grpSpPr>
          <a:xfrm>
            <a:off x="1121360" y="1524000"/>
            <a:ext cx="4934869" cy="2086791"/>
            <a:chOff x="1121360" y="1441939"/>
            <a:chExt cx="4934869" cy="2086791"/>
          </a:xfrm>
        </p:grpSpPr>
        <p:sp>
          <p:nvSpPr>
            <p:cNvPr id="29" name="Freeform 7">
              <a:extLst>
                <a:ext uri="{FF2B5EF4-FFF2-40B4-BE49-F238E27FC236}">
                  <a16:creationId xmlns:a16="http://schemas.microsoft.com/office/drawing/2014/main" id="{86906648-60EF-41E7-88B8-D7617A8BDA9F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191" y="1441939"/>
              <a:ext cx="2967038" cy="1798638"/>
            </a:xfrm>
            <a:custGeom>
              <a:avLst/>
              <a:gdLst/>
              <a:ahLst/>
              <a:cxnLst>
                <a:cxn ang="0">
                  <a:pos x="1233" y="0"/>
                </a:cxn>
                <a:cxn ang="0">
                  <a:pos x="1251" y="4"/>
                </a:cxn>
                <a:cxn ang="0">
                  <a:pos x="1280" y="19"/>
                </a:cxn>
                <a:cxn ang="0">
                  <a:pos x="1319" y="49"/>
                </a:cxn>
                <a:cxn ang="0">
                  <a:pos x="1411" y="143"/>
                </a:cxn>
                <a:cxn ang="0">
                  <a:pos x="1459" y="190"/>
                </a:cxn>
                <a:cxn ang="0">
                  <a:pos x="1534" y="264"/>
                </a:cxn>
                <a:cxn ang="0">
                  <a:pos x="1583" y="312"/>
                </a:cxn>
                <a:cxn ang="0">
                  <a:pos x="1627" y="354"/>
                </a:cxn>
                <a:cxn ang="0">
                  <a:pos x="1663" y="388"/>
                </a:cxn>
                <a:cxn ang="0">
                  <a:pos x="1696" y="420"/>
                </a:cxn>
                <a:cxn ang="0">
                  <a:pos x="1791" y="324"/>
                </a:cxn>
                <a:cxn ang="0">
                  <a:pos x="1803" y="322"/>
                </a:cxn>
                <a:cxn ang="0">
                  <a:pos x="1822" y="321"/>
                </a:cxn>
                <a:cxn ang="0">
                  <a:pos x="1842" y="328"/>
                </a:cxn>
                <a:cxn ang="0">
                  <a:pos x="1860" y="348"/>
                </a:cxn>
                <a:cxn ang="0">
                  <a:pos x="1867" y="385"/>
                </a:cxn>
                <a:cxn ang="0">
                  <a:pos x="1869" y="427"/>
                </a:cxn>
                <a:cxn ang="0">
                  <a:pos x="1867" y="917"/>
                </a:cxn>
                <a:cxn ang="0">
                  <a:pos x="1866" y="1065"/>
                </a:cxn>
                <a:cxn ang="0">
                  <a:pos x="1862" y="1084"/>
                </a:cxn>
                <a:cxn ang="0">
                  <a:pos x="1851" y="1107"/>
                </a:cxn>
                <a:cxn ang="0">
                  <a:pos x="1831" y="1126"/>
                </a:cxn>
                <a:cxn ang="0">
                  <a:pos x="1798" y="1133"/>
                </a:cxn>
                <a:cxn ang="0">
                  <a:pos x="1105" y="1132"/>
                </a:cxn>
                <a:cxn ang="0">
                  <a:pos x="1089" y="1128"/>
                </a:cxn>
                <a:cxn ang="0">
                  <a:pos x="1070" y="1118"/>
                </a:cxn>
                <a:cxn ang="0">
                  <a:pos x="1055" y="1099"/>
                </a:cxn>
                <a:cxn ang="0">
                  <a:pos x="1054" y="1070"/>
                </a:cxn>
                <a:cxn ang="0">
                  <a:pos x="1151" y="964"/>
                </a:cxn>
                <a:cxn ang="0">
                  <a:pos x="278" y="96"/>
                </a:cxn>
                <a:cxn ang="0">
                  <a:pos x="262" y="83"/>
                </a:cxn>
                <a:cxn ang="0">
                  <a:pos x="232" y="63"/>
                </a:cxn>
                <a:cxn ang="0">
                  <a:pos x="191" y="43"/>
                </a:cxn>
                <a:cxn ang="0">
                  <a:pos x="142" y="32"/>
                </a:cxn>
                <a:cxn ang="0">
                  <a:pos x="87" y="35"/>
                </a:cxn>
                <a:cxn ang="0">
                  <a:pos x="29" y="63"/>
                </a:cxn>
                <a:cxn ang="0">
                  <a:pos x="1" y="84"/>
                </a:cxn>
                <a:cxn ang="0">
                  <a:pos x="15" y="68"/>
                </a:cxn>
                <a:cxn ang="0">
                  <a:pos x="42" y="44"/>
                </a:cxn>
                <a:cxn ang="0">
                  <a:pos x="80" y="20"/>
                </a:cxn>
                <a:cxn ang="0">
                  <a:pos x="128" y="3"/>
                </a:cxn>
              </a:cxnLst>
              <a:rect l="0" t="0" r="r" b="b"/>
              <a:pathLst>
                <a:path w="1869" h="1133">
                  <a:moveTo>
                    <a:pt x="156" y="0"/>
                  </a:moveTo>
                  <a:lnTo>
                    <a:pt x="1233" y="0"/>
                  </a:lnTo>
                  <a:lnTo>
                    <a:pt x="1241" y="2"/>
                  </a:lnTo>
                  <a:lnTo>
                    <a:pt x="1251" y="4"/>
                  </a:lnTo>
                  <a:lnTo>
                    <a:pt x="1263" y="10"/>
                  </a:lnTo>
                  <a:lnTo>
                    <a:pt x="1280" y="19"/>
                  </a:lnTo>
                  <a:lnTo>
                    <a:pt x="1298" y="32"/>
                  </a:lnTo>
                  <a:lnTo>
                    <a:pt x="1319" y="49"/>
                  </a:lnTo>
                  <a:lnTo>
                    <a:pt x="1391" y="122"/>
                  </a:lnTo>
                  <a:lnTo>
                    <a:pt x="1411" y="143"/>
                  </a:lnTo>
                  <a:lnTo>
                    <a:pt x="1435" y="166"/>
                  </a:lnTo>
                  <a:lnTo>
                    <a:pt x="1459" y="190"/>
                  </a:lnTo>
                  <a:lnTo>
                    <a:pt x="1484" y="214"/>
                  </a:lnTo>
                  <a:lnTo>
                    <a:pt x="1534" y="264"/>
                  </a:lnTo>
                  <a:lnTo>
                    <a:pt x="1559" y="288"/>
                  </a:lnTo>
                  <a:lnTo>
                    <a:pt x="1583" y="312"/>
                  </a:lnTo>
                  <a:lnTo>
                    <a:pt x="1607" y="333"/>
                  </a:lnTo>
                  <a:lnTo>
                    <a:pt x="1627" y="354"/>
                  </a:lnTo>
                  <a:lnTo>
                    <a:pt x="1647" y="372"/>
                  </a:lnTo>
                  <a:lnTo>
                    <a:pt x="1663" y="388"/>
                  </a:lnTo>
                  <a:lnTo>
                    <a:pt x="1677" y="401"/>
                  </a:lnTo>
                  <a:lnTo>
                    <a:pt x="1696" y="420"/>
                  </a:lnTo>
                  <a:lnTo>
                    <a:pt x="1790" y="324"/>
                  </a:lnTo>
                  <a:lnTo>
                    <a:pt x="1791" y="324"/>
                  </a:lnTo>
                  <a:lnTo>
                    <a:pt x="1796" y="323"/>
                  </a:lnTo>
                  <a:lnTo>
                    <a:pt x="1803" y="322"/>
                  </a:lnTo>
                  <a:lnTo>
                    <a:pt x="1812" y="321"/>
                  </a:lnTo>
                  <a:lnTo>
                    <a:pt x="1822" y="321"/>
                  </a:lnTo>
                  <a:lnTo>
                    <a:pt x="1832" y="323"/>
                  </a:lnTo>
                  <a:lnTo>
                    <a:pt x="1842" y="328"/>
                  </a:lnTo>
                  <a:lnTo>
                    <a:pt x="1852" y="336"/>
                  </a:lnTo>
                  <a:lnTo>
                    <a:pt x="1860" y="348"/>
                  </a:lnTo>
                  <a:lnTo>
                    <a:pt x="1865" y="363"/>
                  </a:lnTo>
                  <a:lnTo>
                    <a:pt x="1867" y="385"/>
                  </a:lnTo>
                  <a:lnTo>
                    <a:pt x="1867" y="402"/>
                  </a:lnTo>
                  <a:lnTo>
                    <a:pt x="1869" y="427"/>
                  </a:lnTo>
                  <a:lnTo>
                    <a:pt x="1869" y="873"/>
                  </a:lnTo>
                  <a:lnTo>
                    <a:pt x="1867" y="917"/>
                  </a:lnTo>
                  <a:lnTo>
                    <a:pt x="1867" y="1060"/>
                  </a:lnTo>
                  <a:lnTo>
                    <a:pt x="1866" y="1065"/>
                  </a:lnTo>
                  <a:lnTo>
                    <a:pt x="1865" y="1074"/>
                  </a:lnTo>
                  <a:lnTo>
                    <a:pt x="1862" y="1084"/>
                  </a:lnTo>
                  <a:lnTo>
                    <a:pt x="1857" y="1095"/>
                  </a:lnTo>
                  <a:lnTo>
                    <a:pt x="1851" y="1107"/>
                  </a:lnTo>
                  <a:lnTo>
                    <a:pt x="1842" y="1117"/>
                  </a:lnTo>
                  <a:lnTo>
                    <a:pt x="1831" y="1126"/>
                  </a:lnTo>
                  <a:lnTo>
                    <a:pt x="1816" y="1131"/>
                  </a:lnTo>
                  <a:lnTo>
                    <a:pt x="1798" y="1133"/>
                  </a:lnTo>
                  <a:lnTo>
                    <a:pt x="1110" y="1133"/>
                  </a:lnTo>
                  <a:lnTo>
                    <a:pt x="1105" y="1132"/>
                  </a:lnTo>
                  <a:lnTo>
                    <a:pt x="1098" y="1131"/>
                  </a:lnTo>
                  <a:lnTo>
                    <a:pt x="1089" y="1128"/>
                  </a:lnTo>
                  <a:lnTo>
                    <a:pt x="1079" y="1123"/>
                  </a:lnTo>
                  <a:lnTo>
                    <a:pt x="1070" y="1118"/>
                  </a:lnTo>
                  <a:lnTo>
                    <a:pt x="1062" y="1109"/>
                  </a:lnTo>
                  <a:lnTo>
                    <a:pt x="1055" y="1099"/>
                  </a:lnTo>
                  <a:lnTo>
                    <a:pt x="1053" y="1085"/>
                  </a:lnTo>
                  <a:lnTo>
                    <a:pt x="1054" y="1070"/>
                  </a:lnTo>
                  <a:lnTo>
                    <a:pt x="1060" y="1050"/>
                  </a:lnTo>
                  <a:lnTo>
                    <a:pt x="1151" y="964"/>
                  </a:lnTo>
                  <a:lnTo>
                    <a:pt x="281" y="98"/>
                  </a:lnTo>
                  <a:lnTo>
                    <a:pt x="278" y="96"/>
                  </a:lnTo>
                  <a:lnTo>
                    <a:pt x="272" y="91"/>
                  </a:lnTo>
                  <a:lnTo>
                    <a:pt x="262" y="83"/>
                  </a:lnTo>
                  <a:lnTo>
                    <a:pt x="248" y="73"/>
                  </a:lnTo>
                  <a:lnTo>
                    <a:pt x="232" y="63"/>
                  </a:lnTo>
                  <a:lnTo>
                    <a:pt x="213" y="52"/>
                  </a:lnTo>
                  <a:lnTo>
                    <a:pt x="191" y="43"/>
                  </a:lnTo>
                  <a:lnTo>
                    <a:pt x="168" y="35"/>
                  </a:lnTo>
                  <a:lnTo>
                    <a:pt x="142" y="32"/>
                  </a:lnTo>
                  <a:lnTo>
                    <a:pt x="115" y="32"/>
                  </a:lnTo>
                  <a:lnTo>
                    <a:pt x="87" y="35"/>
                  </a:lnTo>
                  <a:lnTo>
                    <a:pt x="58" y="45"/>
                  </a:lnTo>
                  <a:lnTo>
                    <a:pt x="29" y="63"/>
                  </a:lnTo>
                  <a:lnTo>
                    <a:pt x="0" y="87"/>
                  </a:lnTo>
                  <a:lnTo>
                    <a:pt x="1" y="84"/>
                  </a:lnTo>
                  <a:lnTo>
                    <a:pt x="8" y="78"/>
                  </a:lnTo>
                  <a:lnTo>
                    <a:pt x="15" y="68"/>
                  </a:lnTo>
                  <a:lnTo>
                    <a:pt x="28" y="57"/>
                  </a:lnTo>
                  <a:lnTo>
                    <a:pt x="42" y="44"/>
                  </a:lnTo>
                  <a:lnTo>
                    <a:pt x="60" y="32"/>
                  </a:lnTo>
                  <a:lnTo>
                    <a:pt x="80" y="20"/>
                  </a:lnTo>
                  <a:lnTo>
                    <a:pt x="103" y="10"/>
                  </a:lnTo>
                  <a:lnTo>
                    <a:pt x="128" y="3"/>
                  </a:lnTo>
                  <a:lnTo>
                    <a:pt x="156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0000">
                    <a:shade val="30000"/>
                    <a:satMod val="115000"/>
                  </a:srgbClr>
                </a:gs>
                <a:gs pos="50000">
                  <a:srgbClr val="FF0000">
                    <a:shade val="67500"/>
                    <a:satMod val="115000"/>
                  </a:srgbClr>
                </a:gs>
                <a:gs pos="100000">
                  <a:srgbClr val="FF0000">
                    <a:shade val="100000"/>
                    <a:satMod val="115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EB0EDBC5-4C94-47A4-BA92-75EB369EB619}"/>
                </a:ext>
              </a:extLst>
            </p:cNvPr>
            <p:cNvSpPr txBox="1"/>
            <p:nvPr/>
          </p:nvSpPr>
          <p:spPr>
            <a:xfrm>
              <a:off x="1121360" y="2636178"/>
              <a:ext cx="33528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j-lt"/>
                  <a:cs typeface="Arial" pitchFamily="34" charset="0"/>
                </a:rPr>
                <a:t>Focus on solving problems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B1A4506-644D-454D-9977-B2E265BFDC45}"/>
              </a:ext>
            </a:extLst>
          </p:cNvPr>
          <p:cNvGrpSpPr/>
          <p:nvPr/>
        </p:nvGrpSpPr>
        <p:grpSpPr>
          <a:xfrm>
            <a:off x="6116553" y="1524000"/>
            <a:ext cx="4960520" cy="2088222"/>
            <a:chOff x="6116553" y="1525588"/>
            <a:chExt cx="4960520" cy="2088222"/>
          </a:xfrm>
        </p:grpSpPr>
        <p:sp>
          <p:nvSpPr>
            <p:cNvPr id="30" name="Freeform 9">
              <a:extLst>
                <a:ext uri="{FF2B5EF4-FFF2-40B4-BE49-F238E27FC236}">
                  <a16:creationId xmlns:a16="http://schemas.microsoft.com/office/drawing/2014/main" id="{6C80F63B-AB12-472D-999C-AD6B6FA9A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553" y="1525588"/>
              <a:ext cx="2967038" cy="1798638"/>
            </a:xfrm>
            <a:custGeom>
              <a:avLst/>
              <a:gdLst/>
              <a:ahLst/>
              <a:cxnLst>
                <a:cxn ang="0">
                  <a:pos x="1714" y="0"/>
                </a:cxn>
                <a:cxn ang="0">
                  <a:pos x="1766" y="10"/>
                </a:cxn>
                <a:cxn ang="0">
                  <a:pos x="1809" y="32"/>
                </a:cxn>
                <a:cxn ang="0">
                  <a:pos x="1841" y="57"/>
                </a:cxn>
                <a:cxn ang="0">
                  <a:pos x="1861" y="78"/>
                </a:cxn>
                <a:cxn ang="0">
                  <a:pos x="1869" y="87"/>
                </a:cxn>
                <a:cxn ang="0">
                  <a:pos x="1811" y="45"/>
                </a:cxn>
                <a:cxn ang="0">
                  <a:pos x="1755" y="32"/>
                </a:cxn>
                <a:cxn ang="0">
                  <a:pos x="1702" y="35"/>
                </a:cxn>
                <a:cxn ang="0">
                  <a:pos x="1656" y="52"/>
                </a:cxn>
                <a:cxn ang="0">
                  <a:pos x="1621" y="73"/>
                </a:cxn>
                <a:cxn ang="0">
                  <a:pos x="1597" y="91"/>
                </a:cxn>
                <a:cxn ang="0">
                  <a:pos x="1588" y="98"/>
                </a:cxn>
                <a:cxn ang="0">
                  <a:pos x="809" y="1050"/>
                </a:cxn>
                <a:cxn ang="0">
                  <a:pos x="816" y="1085"/>
                </a:cxn>
                <a:cxn ang="0">
                  <a:pos x="808" y="1109"/>
                </a:cxn>
                <a:cxn ang="0">
                  <a:pos x="790" y="1123"/>
                </a:cxn>
                <a:cxn ang="0">
                  <a:pos x="771" y="1131"/>
                </a:cxn>
                <a:cxn ang="0">
                  <a:pos x="759" y="1133"/>
                </a:cxn>
                <a:cxn ang="0">
                  <a:pos x="53" y="1131"/>
                </a:cxn>
                <a:cxn ang="0">
                  <a:pos x="27" y="1117"/>
                </a:cxn>
                <a:cxn ang="0">
                  <a:pos x="12" y="1095"/>
                </a:cxn>
                <a:cxn ang="0">
                  <a:pos x="4" y="1074"/>
                </a:cxn>
                <a:cxn ang="0">
                  <a:pos x="2" y="1060"/>
                </a:cxn>
                <a:cxn ang="0">
                  <a:pos x="0" y="873"/>
                </a:cxn>
                <a:cxn ang="0">
                  <a:pos x="2" y="402"/>
                </a:cxn>
                <a:cxn ang="0">
                  <a:pos x="4" y="363"/>
                </a:cxn>
                <a:cxn ang="0">
                  <a:pos x="17" y="336"/>
                </a:cxn>
                <a:cxn ang="0">
                  <a:pos x="37" y="323"/>
                </a:cxn>
                <a:cxn ang="0">
                  <a:pos x="57" y="321"/>
                </a:cxn>
                <a:cxn ang="0">
                  <a:pos x="73" y="323"/>
                </a:cxn>
                <a:cxn ang="0">
                  <a:pos x="79" y="324"/>
                </a:cxn>
                <a:cxn ang="0">
                  <a:pos x="192" y="401"/>
                </a:cxn>
                <a:cxn ang="0">
                  <a:pos x="222" y="372"/>
                </a:cxn>
                <a:cxn ang="0">
                  <a:pos x="262" y="333"/>
                </a:cxn>
                <a:cxn ang="0">
                  <a:pos x="310" y="288"/>
                </a:cxn>
                <a:cxn ang="0">
                  <a:pos x="385" y="214"/>
                </a:cxn>
                <a:cxn ang="0">
                  <a:pos x="434" y="166"/>
                </a:cxn>
                <a:cxn ang="0">
                  <a:pos x="478" y="122"/>
                </a:cxn>
                <a:cxn ang="0">
                  <a:pos x="571" y="32"/>
                </a:cxn>
                <a:cxn ang="0">
                  <a:pos x="606" y="10"/>
                </a:cxn>
                <a:cxn ang="0">
                  <a:pos x="628" y="2"/>
                </a:cxn>
              </a:cxnLst>
              <a:rect l="0" t="0" r="r" b="b"/>
              <a:pathLst>
                <a:path w="1869" h="1133">
                  <a:moveTo>
                    <a:pt x="636" y="0"/>
                  </a:moveTo>
                  <a:lnTo>
                    <a:pt x="1714" y="0"/>
                  </a:lnTo>
                  <a:lnTo>
                    <a:pt x="1741" y="3"/>
                  </a:lnTo>
                  <a:lnTo>
                    <a:pt x="1766" y="10"/>
                  </a:lnTo>
                  <a:lnTo>
                    <a:pt x="1789" y="20"/>
                  </a:lnTo>
                  <a:lnTo>
                    <a:pt x="1809" y="32"/>
                  </a:lnTo>
                  <a:lnTo>
                    <a:pt x="1828" y="44"/>
                  </a:lnTo>
                  <a:lnTo>
                    <a:pt x="1841" y="57"/>
                  </a:lnTo>
                  <a:lnTo>
                    <a:pt x="1854" y="68"/>
                  </a:lnTo>
                  <a:lnTo>
                    <a:pt x="1861" y="78"/>
                  </a:lnTo>
                  <a:lnTo>
                    <a:pt x="1868" y="84"/>
                  </a:lnTo>
                  <a:lnTo>
                    <a:pt x="1869" y="87"/>
                  </a:lnTo>
                  <a:lnTo>
                    <a:pt x="1840" y="63"/>
                  </a:lnTo>
                  <a:lnTo>
                    <a:pt x="1811" y="45"/>
                  </a:lnTo>
                  <a:lnTo>
                    <a:pt x="1782" y="35"/>
                  </a:lnTo>
                  <a:lnTo>
                    <a:pt x="1755" y="32"/>
                  </a:lnTo>
                  <a:lnTo>
                    <a:pt x="1727" y="32"/>
                  </a:lnTo>
                  <a:lnTo>
                    <a:pt x="1702" y="35"/>
                  </a:lnTo>
                  <a:lnTo>
                    <a:pt x="1678" y="43"/>
                  </a:lnTo>
                  <a:lnTo>
                    <a:pt x="1656" y="52"/>
                  </a:lnTo>
                  <a:lnTo>
                    <a:pt x="1637" y="63"/>
                  </a:lnTo>
                  <a:lnTo>
                    <a:pt x="1621" y="73"/>
                  </a:lnTo>
                  <a:lnTo>
                    <a:pt x="1607" y="83"/>
                  </a:lnTo>
                  <a:lnTo>
                    <a:pt x="1597" y="91"/>
                  </a:lnTo>
                  <a:lnTo>
                    <a:pt x="1591" y="96"/>
                  </a:lnTo>
                  <a:lnTo>
                    <a:pt x="1588" y="98"/>
                  </a:lnTo>
                  <a:lnTo>
                    <a:pt x="720" y="964"/>
                  </a:lnTo>
                  <a:lnTo>
                    <a:pt x="809" y="1050"/>
                  </a:lnTo>
                  <a:lnTo>
                    <a:pt x="815" y="1070"/>
                  </a:lnTo>
                  <a:lnTo>
                    <a:pt x="816" y="1085"/>
                  </a:lnTo>
                  <a:lnTo>
                    <a:pt x="814" y="1099"/>
                  </a:lnTo>
                  <a:lnTo>
                    <a:pt x="808" y="1109"/>
                  </a:lnTo>
                  <a:lnTo>
                    <a:pt x="799" y="1118"/>
                  </a:lnTo>
                  <a:lnTo>
                    <a:pt x="790" y="1123"/>
                  </a:lnTo>
                  <a:lnTo>
                    <a:pt x="780" y="1128"/>
                  </a:lnTo>
                  <a:lnTo>
                    <a:pt x="771" y="1131"/>
                  </a:lnTo>
                  <a:lnTo>
                    <a:pt x="764" y="1132"/>
                  </a:lnTo>
                  <a:lnTo>
                    <a:pt x="759" y="1133"/>
                  </a:lnTo>
                  <a:lnTo>
                    <a:pt x="71" y="1133"/>
                  </a:lnTo>
                  <a:lnTo>
                    <a:pt x="53" y="1131"/>
                  </a:lnTo>
                  <a:lnTo>
                    <a:pt x="38" y="1126"/>
                  </a:lnTo>
                  <a:lnTo>
                    <a:pt x="27" y="1117"/>
                  </a:lnTo>
                  <a:lnTo>
                    <a:pt x="18" y="1107"/>
                  </a:lnTo>
                  <a:lnTo>
                    <a:pt x="12" y="1095"/>
                  </a:lnTo>
                  <a:lnTo>
                    <a:pt x="7" y="1084"/>
                  </a:lnTo>
                  <a:lnTo>
                    <a:pt x="4" y="1074"/>
                  </a:lnTo>
                  <a:lnTo>
                    <a:pt x="3" y="1065"/>
                  </a:lnTo>
                  <a:lnTo>
                    <a:pt x="2" y="1060"/>
                  </a:lnTo>
                  <a:lnTo>
                    <a:pt x="2" y="917"/>
                  </a:lnTo>
                  <a:lnTo>
                    <a:pt x="0" y="873"/>
                  </a:lnTo>
                  <a:lnTo>
                    <a:pt x="0" y="427"/>
                  </a:lnTo>
                  <a:lnTo>
                    <a:pt x="2" y="402"/>
                  </a:lnTo>
                  <a:lnTo>
                    <a:pt x="2" y="385"/>
                  </a:lnTo>
                  <a:lnTo>
                    <a:pt x="4" y="363"/>
                  </a:lnTo>
                  <a:lnTo>
                    <a:pt x="9" y="348"/>
                  </a:lnTo>
                  <a:lnTo>
                    <a:pt x="17" y="336"/>
                  </a:lnTo>
                  <a:lnTo>
                    <a:pt x="27" y="328"/>
                  </a:lnTo>
                  <a:lnTo>
                    <a:pt x="37" y="323"/>
                  </a:lnTo>
                  <a:lnTo>
                    <a:pt x="47" y="321"/>
                  </a:lnTo>
                  <a:lnTo>
                    <a:pt x="57" y="321"/>
                  </a:lnTo>
                  <a:lnTo>
                    <a:pt x="66" y="322"/>
                  </a:lnTo>
                  <a:lnTo>
                    <a:pt x="73" y="323"/>
                  </a:lnTo>
                  <a:lnTo>
                    <a:pt x="78" y="324"/>
                  </a:lnTo>
                  <a:lnTo>
                    <a:pt x="79" y="324"/>
                  </a:lnTo>
                  <a:lnTo>
                    <a:pt x="173" y="420"/>
                  </a:lnTo>
                  <a:lnTo>
                    <a:pt x="192" y="401"/>
                  </a:lnTo>
                  <a:lnTo>
                    <a:pt x="206" y="388"/>
                  </a:lnTo>
                  <a:lnTo>
                    <a:pt x="222" y="372"/>
                  </a:lnTo>
                  <a:lnTo>
                    <a:pt x="242" y="354"/>
                  </a:lnTo>
                  <a:lnTo>
                    <a:pt x="262" y="333"/>
                  </a:lnTo>
                  <a:lnTo>
                    <a:pt x="286" y="312"/>
                  </a:lnTo>
                  <a:lnTo>
                    <a:pt x="310" y="288"/>
                  </a:lnTo>
                  <a:lnTo>
                    <a:pt x="335" y="264"/>
                  </a:lnTo>
                  <a:lnTo>
                    <a:pt x="385" y="214"/>
                  </a:lnTo>
                  <a:lnTo>
                    <a:pt x="410" y="190"/>
                  </a:lnTo>
                  <a:lnTo>
                    <a:pt x="434" y="166"/>
                  </a:lnTo>
                  <a:lnTo>
                    <a:pt x="458" y="143"/>
                  </a:lnTo>
                  <a:lnTo>
                    <a:pt x="478" y="122"/>
                  </a:lnTo>
                  <a:lnTo>
                    <a:pt x="551" y="49"/>
                  </a:lnTo>
                  <a:lnTo>
                    <a:pt x="571" y="32"/>
                  </a:lnTo>
                  <a:lnTo>
                    <a:pt x="589" y="19"/>
                  </a:lnTo>
                  <a:lnTo>
                    <a:pt x="606" y="10"/>
                  </a:lnTo>
                  <a:lnTo>
                    <a:pt x="618" y="4"/>
                  </a:lnTo>
                  <a:lnTo>
                    <a:pt x="628" y="2"/>
                  </a:lnTo>
                  <a:lnTo>
                    <a:pt x="636" y="0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tx2">
                    <a:shade val="30000"/>
                    <a:satMod val="115000"/>
                  </a:schemeClr>
                </a:gs>
                <a:gs pos="50000">
                  <a:schemeClr val="tx2">
                    <a:shade val="67500"/>
                    <a:satMod val="115000"/>
                  </a:schemeClr>
                </a:gs>
                <a:gs pos="100000">
                  <a:schemeClr val="tx2">
                    <a:shade val="100000"/>
                    <a:satMod val="115000"/>
                  </a:schemeClr>
                </a:gs>
              </a:gsLst>
              <a:path path="circle">
                <a:fillToRect l="100000" b="100000"/>
              </a:path>
              <a:tileRect t="-100000" r="-100000"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A0774988-24E0-43E2-99BE-38377D8363DF}"/>
                </a:ext>
              </a:extLst>
            </p:cNvPr>
            <p:cNvSpPr txBox="1"/>
            <p:nvPr/>
          </p:nvSpPr>
          <p:spPr>
            <a:xfrm>
              <a:off x="7724273" y="2721258"/>
              <a:ext cx="33528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00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j-lt"/>
                  <a:cs typeface="Arial" pitchFamily="34" charset="0"/>
                </a:rPr>
                <a:t>Emphasize the present &amp; future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78AA4B15-E7D2-462C-8F9D-077E09DB3ABC}"/>
              </a:ext>
            </a:extLst>
          </p:cNvPr>
          <p:cNvGrpSpPr/>
          <p:nvPr/>
        </p:nvGrpSpPr>
        <p:grpSpPr>
          <a:xfrm>
            <a:off x="1121360" y="4267200"/>
            <a:ext cx="4934869" cy="2179638"/>
            <a:chOff x="1121360" y="4238626"/>
            <a:chExt cx="4934869" cy="2179638"/>
          </a:xfrm>
        </p:grpSpPr>
        <p:sp>
          <p:nvSpPr>
            <p:cNvPr id="31" name="Freeform 11">
              <a:extLst>
                <a:ext uri="{FF2B5EF4-FFF2-40B4-BE49-F238E27FC236}">
                  <a16:creationId xmlns:a16="http://schemas.microsoft.com/office/drawing/2014/main" id="{4EFD0A32-5C70-412D-8F40-9FC7A0E416F8}"/>
                </a:ext>
              </a:extLst>
            </p:cNvPr>
            <p:cNvSpPr>
              <a:spLocks/>
            </p:cNvSpPr>
            <p:nvPr/>
          </p:nvSpPr>
          <p:spPr bwMode="auto">
            <a:xfrm>
              <a:off x="3089191" y="4619626"/>
              <a:ext cx="2967038" cy="1798638"/>
            </a:xfrm>
            <a:custGeom>
              <a:avLst/>
              <a:gdLst/>
              <a:ahLst/>
              <a:cxnLst>
                <a:cxn ang="0">
                  <a:pos x="1798" y="0"/>
                </a:cxn>
                <a:cxn ang="0">
                  <a:pos x="1831" y="8"/>
                </a:cxn>
                <a:cxn ang="0">
                  <a:pos x="1851" y="27"/>
                </a:cxn>
                <a:cxn ang="0">
                  <a:pos x="1862" y="49"/>
                </a:cxn>
                <a:cxn ang="0">
                  <a:pos x="1866" y="68"/>
                </a:cxn>
                <a:cxn ang="0">
                  <a:pos x="1867" y="216"/>
                </a:cxn>
                <a:cxn ang="0">
                  <a:pos x="1869" y="706"/>
                </a:cxn>
                <a:cxn ang="0">
                  <a:pos x="1867" y="749"/>
                </a:cxn>
                <a:cxn ang="0">
                  <a:pos x="1860" y="786"/>
                </a:cxn>
                <a:cxn ang="0">
                  <a:pos x="1842" y="805"/>
                </a:cxn>
                <a:cxn ang="0">
                  <a:pos x="1822" y="813"/>
                </a:cxn>
                <a:cxn ang="0">
                  <a:pos x="1796" y="810"/>
                </a:cxn>
                <a:cxn ang="0">
                  <a:pos x="1790" y="809"/>
                </a:cxn>
                <a:cxn ang="0">
                  <a:pos x="1677" y="734"/>
                </a:cxn>
                <a:cxn ang="0">
                  <a:pos x="1647" y="763"/>
                </a:cxn>
                <a:cxn ang="0">
                  <a:pos x="1607" y="802"/>
                </a:cxn>
                <a:cxn ang="0">
                  <a:pos x="1559" y="847"/>
                </a:cxn>
                <a:cxn ang="0">
                  <a:pos x="1509" y="896"/>
                </a:cxn>
                <a:cxn ang="0">
                  <a:pos x="1435" y="969"/>
                </a:cxn>
                <a:cxn ang="0">
                  <a:pos x="1391" y="1011"/>
                </a:cxn>
                <a:cxn ang="0">
                  <a:pos x="1342" y="1062"/>
                </a:cxn>
                <a:cxn ang="0">
                  <a:pos x="1298" y="1102"/>
                </a:cxn>
                <a:cxn ang="0">
                  <a:pos x="1263" y="1123"/>
                </a:cxn>
                <a:cxn ang="0">
                  <a:pos x="1241" y="1132"/>
                </a:cxn>
                <a:cxn ang="0">
                  <a:pos x="156" y="1133"/>
                </a:cxn>
                <a:cxn ang="0">
                  <a:pos x="103" y="1123"/>
                </a:cxn>
                <a:cxn ang="0">
                  <a:pos x="60" y="1102"/>
                </a:cxn>
                <a:cxn ang="0">
                  <a:pos x="28" y="1077"/>
                </a:cxn>
                <a:cxn ang="0">
                  <a:pos x="8" y="1055"/>
                </a:cxn>
                <a:cxn ang="0">
                  <a:pos x="0" y="1046"/>
                </a:cxn>
                <a:cxn ang="0">
                  <a:pos x="58" y="1088"/>
                </a:cxn>
                <a:cxn ang="0">
                  <a:pos x="115" y="1102"/>
                </a:cxn>
                <a:cxn ang="0">
                  <a:pos x="168" y="1098"/>
                </a:cxn>
                <a:cxn ang="0">
                  <a:pos x="213" y="1082"/>
                </a:cxn>
                <a:cxn ang="0">
                  <a:pos x="248" y="1060"/>
                </a:cxn>
                <a:cxn ang="0">
                  <a:pos x="272" y="1043"/>
                </a:cxn>
                <a:cxn ang="0">
                  <a:pos x="281" y="1035"/>
                </a:cxn>
                <a:cxn ang="0">
                  <a:pos x="1060" y="83"/>
                </a:cxn>
                <a:cxn ang="0">
                  <a:pos x="1053" y="48"/>
                </a:cxn>
                <a:cxn ang="0">
                  <a:pos x="1062" y="24"/>
                </a:cxn>
                <a:cxn ang="0">
                  <a:pos x="1079" y="10"/>
                </a:cxn>
                <a:cxn ang="0">
                  <a:pos x="1098" y="3"/>
                </a:cxn>
                <a:cxn ang="0">
                  <a:pos x="1110" y="0"/>
                </a:cxn>
              </a:cxnLst>
              <a:rect l="0" t="0" r="r" b="b"/>
              <a:pathLst>
                <a:path w="1869" h="1133">
                  <a:moveTo>
                    <a:pt x="1110" y="0"/>
                  </a:moveTo>
                  <a:lnTo>
                    <a:pt x="1798" y="0"/>
                  </a:lnTo>
                  <a:lnTo>
                    <a:pt x="1816" y="3"/>
                  </a:lnTo>
                  <a:lnTo>
                    <a:pt x="1831" y="8"/>
                  </a:lnTo>
                  <a:lnTo>
                    <a:pt x="1842" y="17"/>
                  </a:lnTo>
                  <a:lnTo>
                    <a:pt x="1851" y="27"/>
                  </a:lnTo>
                  <a:lnTo>
                    <a:pt x="1857" y="38"/>
                  </a:lnTo>
                  <a:lnTo>
                    <a:pt x="1862" y="49"/>
                  </a:lnTo>
                  <a:lnTo>
                    <a:pt x="1865" y="59"/>
                  </a:lnTo>
                  <a:lnTo>
                    <a:pt x="1866" y="68"/>
                  </a:lnTo>
                  <a:lnTo>
                    <a:pt x="1867" y="73"/>
                  </a:lnTo>
                  <a:lnTo>
                    <a:pt x="1867" y="216"/>
                  </a:lnTo>
                  <a:lnTo>
                    <a:pt x="1869" y="260"/>
                  </a:lnTo>
                  <a:lnTo>
                    <a:pt x="1869" y="706"/>
                  </a:lnTo>
                  <a:lnTo>
                    <a:pt x="1867" y="731"/>
                  </a:lnTo>
                  <a:lnTo>
                    <a:pt x="1867" y="749"/>
                  </a:lnTo>
                  <a:lnTo>
                    <a:pt x="1865" y="770"/>
                  </a:lnTo>
                  <a:lnTo>
                    <a:pt x="1860" y="786"/>
                  </a:lnTo>
                  <a:lnTo>
                    <a:pt x="1852" y="798"/>
                  </a:lnTo>
                  <a:lnTo>
                    <a:pt x="1842" y="805"/>
                  </a:lnTo>
                  <a:lnTo>
                    <a:pt x="1832" y="810"/>
                  </a:lnTo>
                  <a:lnTo>
                    <a:pt x="1822" y="813"/>
                  </a:lnTo>
                  <a:lnTo>
                    <a:pt x="1803" y="813"/>
                  </a:lnTo>
                  <a:lnTo>
                    <a:pt x="1796" y="810"/>
                  </a:lnTo>
                  <a:lnTo>
                    <a:pt x="1791" y="809"/>
                  </a:lnTo>
                  <a:lnTo>
                    <a:pt x="1790" y="809"/>
                  </a:lnTo>
                  <a:lnTo>
                    <a:pt x="1696" y="715"/>
                  </a:lnTo>
                  <a:lnTo>
                    <a:pt x="1677" y="734"/>
                  </a:lnTo>
                  <a:lnTo>
                    <a:pt x="1663" y="746"/>
                  </a:lnTo>
                  <a:lnTo>
                    <a:pt x="1647" y="763"/>
                  </a:lnTo>
                  <a:lnTo>
                    <a:pt x="1627" y="780"/>
                  </a:lnTo>
                  <a:lnTo>
                    <a:pt x="1607" y="802"/>
                  </a:lnTo>
                  <a:lnTo>
                    <a:pt x="1583" y="823"/>
                  </a:lnTo>
                  <a:lnTo>
                    <a:pt x="1559" y="847"/>
                  </a:lnTo>
                  <a:lnTo>
                    <a:pt x="1534" y="871"/>
                  </a:lnTo>
                  <a:lnTo>
                    <a:pt x="1509" y="896"/>
                  </a:lnTo>
                  <a:lnTo>
                    <a:pt x="1484" y="920"/>
                  </a:lnTo>
                  <a:lnTo>
                    <a:pt x="1435" y="969"/>
                  </a:lnTo>
                  <a:lnTo>
                    <a:pt x="1411" y="991"/>
                  </a:lnTo>
                  <a:lnTo>
                    <a:pt x="1391" y="1011"/>
                  </a:lnTo>
                  <a:lnTo>
                    <a:pt x="1372" y="1031"/>
                  </a:lnTo>
                  <a:lnTo>
                    <a:pt x="1342" y="1062"/>
                  </a:lnTo>
                  <a:lnTo>
                    <a:pt x="1319" y="1084"/>
                  </a:lnTo>
                  <a:lnTo>
                    <a:pt x="1298" y="1102"/>
                  </a:lnTo>
                  <a:lnTo>
                    <a:pt x="1280" y="1114"/>
                  </a:lnTo>
                  <a:lnTo>
                    <a:pt x="1263" y="1123"/>
                  </a:lnTo>
                  <a:lnTo>
                    <a:pt x="1251" y="1129"/>
                  </a:lnTo>
                  <a:lnTo>
                    <a:pt x="1241" y="1132"/>
                  </a:lnTo>
                  <a:lnTo>
                    <a:pt x="1233" y="1133"/>
                  </a:lnTo>
                  <a:lnTo>
                    <a:pt x="156" y="1133"/>
                  </a:lnTo>
                  <a:lnTo>
                    <a:pt x="128" y="1131"/>
                  </a:lnTo>
                  <a:lnTo>
                    <a:pt x="103" y="1123"/>
                  </a:lnTo>
                  <a:lnTo>
                    <a:pt x="80" y="1113"/>
                  </a:lnTo>
                  <a:lnTo>
                    <a:pt x="60" y="1102"/>
                  </a:lnTo>
                  <a:lnTo>
                    <a:pt x="42" y="1089"/>
                  </a:lnTo>
                  <a:lnTo>
                    <a:pt x="28" y="1077"/>
                  </a:lnTo>
                  <a:lnTo>
                    <a:pt x="15" y="1065"/>
                  </a:lnTo>
                  <a:lnTo>
                    <a:pt x="8" y="1055"/>
                  </a:lnTo>
                  <a:lnTo>
                    <a:pt x="1" y="1049"/>
                  </a:lnTo>
                  <a:lnTo>
                    <a:pt x="0" y="1046"/>
                  </a:lnTo>
                  <a:lnTo>
                    <a:pt x="29" y="1070"/>
                  </a:lnTo>
                  <a:lnTo>
                    <a:pt x="58" y="1088"/>
                  </a:lnTo>
                  <a:lnTo>
                    <a:pt x="87" y="1098"/>
                  </a:lnTo>
                  <a:lnTo>
                    <a:pt x="115" y="1102"/>
                  </a:lnTo>
                  <a:lnTo>
                    <a:pt x="142" y="1102"/>
                  </a:lnTo>
                  <a:lnTo>
                    <a:pt x="168" y="1098"/>
                  </a:lnTo>
                  <a:lnTo>
                    <a:pt x="191" y="1090"/>
                  </a:lnTo>
                  <a:lnTo>
                    <a:pt x="213" y="1082"/>
                  </a:lnTo>
                  <a:lnTo>
                    <a:pt x="232" y="1070"/>
                  </a:lnTo>
                  <a:lnTo>
                    <a:pt x="248" y="1060"/>
                  </a:lnTo>
                  <a:lnTo>
                    <a:pt x="262" y="1050"/>
                  </a:lnTo>
                  <a:lnTo>
                    <a:pt x="272" y="1043"/>
                  </a:lnTo>
                  <a:lnTo>
                    <a:pt x="278" y="1038"/>
                  </a:lnTo>
                  <a:lnTo>
                    <a:pt x="281" y="1035"/>
                  </a:lnTo>
                  <a:lnTo>
                    <a:pt x="1151" y="170"/>
                  </a:lnTo>
                  <a:lnTo>
                    <a:pt x="1060" y="83"/>
                  </a:lnTo>
                  <a:lnTo>
                    <a:pt x="1054" y="63"/>
                  </a:lnTo>
                  <a:lnTo>
                    <a:pt x="1053" y="48"/>
                  </a:lnTo>
                  <a:lnTo>
                    <a:pt x="1055" y="34"/>
                  </a:lnTo>
                  <a:lnTo>
                    <a:pt x="1062" y="24"/>
                  </a:lnTo>
                  <a:lnTo>
                    <a:pt x="1070" y="15"/>
                  </a:lnTo>
                  <a:lnTo>
                    <a:pt x="1079" y="10"/>
                  </a:lnTo>
                  <a:lnTo>
                    <a:pt x="1089" y="5"/>
                  </a:lnTo>
                  <a:lnTo>
                    <a:pt x="1098" y="3"/>
                  </a:lnTo>
                  <a:lnTo>
                    <a:pt x="1105" y="2"/>
                  </a:lnTo>
                  <a:lnTo>
                    <a:pt x="1110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B0F0">
                    <a:shade val="30000"/>
                    <a:satMod val="115000"/>
                  </a:srgbClr>
                </a:gs>
                <a:gs pos="50000">
                  <a:srgbClr val="00B0F0">
                    <a:shade val="67500"/>
                    <a:satMod val="115000"/>
                  </a:srgbClr>
                </a:gs>
                <a:gs pos="100000">
                  <a:srgbClr val="00B0F0">
                    <a:shade val="100000"/>
                    <a:satMod val="115000"/>
                  </a:srgbClr>
                </a:gs>
              </a:gsLst>
              <a:lin ang="189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9457A3C-981C-466E-860F-7D1B9FEA89E9}"/>
                </a:ext>
              </a:extLst>
            </p:cNvPr>
            <p:cNvSpPr txBox="1"/>
            <p:nvPr/>
          </p:nvSpPr>
          <p:spPr>
            <a:xfrm>
              <a:off x="1121360" y="4238626"/>
              <a:ext cx="33528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600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j-lt"/>
                  <a:cs typeface="Arial" pitchFamily="34" charset="0"/>
                </a:rPr>
                <a:t>Reduce emotional impact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B875A792-3D6E-4AE0-B86F-EAF66221EE6B}"/>
              </a:ext>
            </a:extLst>
          </p:cNvPr>
          <p:cNvGrpSpPr/>
          <p:nvPr/>
        </p:nvGrpSpPr>
        <p:grpSpPr>
          <a:xfrm>
            <a:off x="6116553" y="4267200"/>
            <a:ext cx="4960520" cy="2177215"/>
            <a:chOff x="6116553" y="4271211"/>
            <a:chExt cx="4960520" cy="2177215"/>
          </a:xfrm>
        </p:grpSpPr>
        <p:sp>
          <p:nvSpPr>
            <p:cNvPr id="32" name="Freeform 13">
              <a:extLst>
                <a:ext uri="{FF2B5EF4-FFF2-40B4-BE49-F238E27FC236}">
                  <a16:creationId xmlns:a16="http://schemas.microsoft.com/office/drawing/2014/main" id="{634C6423-3F97-47B1-86D6-CAA65EA4337A}"/>
                </a:ext>
              </a:extLst>
            </p:cNvPr>
            <p:cNvSpPr>
              <a:spLocks/>
            </p:cNvSpPr>
            <p:nvPr/>
          </p:nvSpPr>
          <p:spPr bwMode="auto">
            <a:xfrm>
              <a:off x="6116553" y="4649788"/>
              <a:ext cx="2967038" cy="1798638"/>
            </a:xfrm>
            <a:custGeom>
              <a:avLst/>
              <a:gdLst/>
              <a:ahLst/>
              <a:cxnLst>
                <a:cxn ang="0">
                  <a:pos x="759" y="0"/>
                </a:cxn>
                <a:cxn ang="0">
                  <a:pos x="771" y="3"/>
                </a:cxn>
                <a:cxn ang="0">
                  <a:pos x="790" y="10"/>
                </a:cxn>
                <a:cxn ang="0">
                  <a:pos x="808" y="24"/>
                </a:cxn>
                <a:cxn ang="0">
                  <a:pos x="816" y="48"/>
                </a:cxn>
                <a:cxn ang="0">
                  <a:pos x="809" y="83"/>
                </a:cxn>
                <a:cxn ang="0">
                  <a:pos x="1588" y="1035"/>
                </a:cxn>
                <a:cxn ang="0">
                  <a:pos x="1597" y="1043"/>
                </a:cxn>
                <a:cxn ang="0">
                  <a:pos x="1621" y="1060"/>
                </a:cxn>
                <a:cxn ang="0">
                  <a:pos x="1656" y="1082"/>
                </a:cxn>
                <a:cxn ang="0">
                  <a:pos x="1702" y="1098"/>
                </a:cxn>
                <a:cxn ang="0">
                  <a:pos x="1755" y="1102"/>
                </a:cxn>
                <a:cxn ang="0">
                  <a:pos x="1811" y="1088"/>
                </a:cxn>
                <a:cxn ang="0">
                  <a:pos x="1869" y="1046"/>
                </a:cxn>
                <a:cxn ang="0">
                  <a:pos x="1861" y="1055"/>
                </a:cxn>
                <a:cxn ang="0">
                  <a:pos x="1841" y="1077"/>
                </a:cxn>
                <a:cxn ang="0">
                  <a:pos x="1809" y="1102"/>
                </a:cxn>
                <a:cxn ang="0">
                  <a:pos x="1766" y="1123"/>
                </a:cxn>
                <a:cxn ang="0">
                  <a:pos x="1714" y="1133"/>
                </a:cxn>
                <a:cxn ang="0">
                  <a:pos x="628" y="1132"/>
                </a:cxn>
                <a:cxn ang="0">
                  <a:pos x="606" y="1123"/>
                </a:cxn>
                <a:cxn ang="0">
                  <a:pos x="571" y="1102"/>
                </a:cxn>
                <a:cxn ang="0">
                  <a:pos x="527" y="1062"/>
                </a:cxn>
                <a:cxn ang="0">
                  <a:pos x="478" y="1011"/>
                </a:cxn>
                <a:cxn ang="0">
                  <a:pos x="434" y="969"/>
                </a:cxn>
                <a:cxn ang="0">
                  <a:pos x="360" y="896"/>
                </a:cxn>
                <a:cxn ang="0">
                  <a:pos x="310" y="847"/>
                </a:cxn>
                <a:cxn ang="0">
                  <a:pos x="262" y="802"/>
                </a:cxn>
                <a:cxn ang="0">
                  <a:pos x="222" y="763"/>
                </a:cxn>
                <a:cxn ang="0">
                  <a:pos x="192" y="734"/>
                </a:cxn>
                <a:cxn ang="0">
                  <a:pos x="79" y="809"/>
                </a:cxn>
                <a:cxn ang="0">
                  <a:pos x="73" y="810"/>
                </a:cxn>
                <a:cxn ang="0">
                  <a:pos x="47" y="813"/>
                </a:cxn>
                <a:cxn ang="0">
                  <a:pos x="27" y="805"/>
                </a:cxn>
                <a:cxn ang="0">
                  <a:pos x="9" y="786"/>
                </a:cxn>
                <a:cxn ang="0">
                  <a:pos x="2" y="749"/>
                </a:cxn>
                <a:cxn ang="0">
                  <a:pos x="0" y="706"/>
                </a:cxn>
                <a:cxn ang="0">
                  <a:pos x="2" y="216"/>
                </a:cxn>
                <a:cxn ang="0">
                  <a:pos x="3" y="68"/>
                </a:cxn>
                <a:cxn ang="0">
                  <a:pos x="7" y="49"/>
                </a:cxn>
                <a:cxn ang="0">
                  <a:pos x="18" y="27"/>
                </a:cxn>
                <a:cxn ang="0">
                  <a:pos x="38" y="8"/>
                </a:cxn>
                <a:cxn ang="0">
                  <a:pos x="71" y="0"/>
                </a:cxn>
              </a:cxnLst>
              <a:rect l="0" t="0" r="r" b="b"/>
              <a:pathLst>
                <a:path w="1869" h="1133">
                  <a:moveTo>
                    <a:pt x="71" y="0"/>
                  </a:moveTo>
                  <a:lnTo>
                    <a:pt x="759" y="0"/>
                  </a:lnTo>
                  <a:lnTo>
                    <a:pt x="764" y="2"/>
                  </a:lnTo>
                  <a:lnTo>
                    <a:pt x="771" y="3"/>
                  </a:lnTo>
                  <a:lnTo>
                    <a:pt x="780" y="5"/>
                  </a:lnTo>
                  <a:lnTo>
                    <a:pt x="790" y="10"/>
                  </a:lnTo>
                  <a:lnTo>
                    <a:pt x="799" y="15"/>
                  </a:lnTo>
                  <a:lnTo>
                    <a:pt x="808" y="24"/>
                  </a:lnTo>
                  <a:lnTo>
                    <a:pt x="814" y="34"/>
                  </a:lnTo>
                  <a:lnTo>
                    <a:pt x="816" y="48"/>
                  </a:lnTo>
                  <a:lnTo>
                    <a:pt x="815" y="63"/>
                  </a:lnTo>
                  <a:lnTo>
                    <a:pt x="809" y="83"/>
                  </a:lnTo>
                  <a:lnTo>
                    <a:pt x="720" y="170"/>
                  </a:lnTo>
                  <a:lnTo>
                    <a:pt x="1588" y="1035"/>
                  </a:lnTo>
                  <a:lnTo>
                    <a:pt x="1591" y="1038"/>
                  </a:lnTo>
                  <a:lnTo>
                    <a:pt x="1597" y="1043"/>
                  </a:lnTo>
                  <a:lnTo>
                    <a:pt x="1607" y="1050"/>
                  </a:lnTo>
                  <a:lnTo>
                    <a:pt x="1621" y="1060"/>
                  </a:lnTo>
                  <a:lnTo>
                    <a:pt x="1637" y="1070"/>
                  </a:lnTo>
                  <a:lnTo>
                    <a:pt x="1656" y="1082"/>
                  </a:lnTo>
                  <a:lnTo>
                    <a:pt x="1678" y="1090"/>
                  </a:lnTo>
                  <a:lnTo>
                    <a:pt x="1702" y="1098"/>
                  </a:lnTo>
                  <a:lnTo>
                    <a:pt x="1727" y="1102"/>
                  </a:lnTo>
                  <a:lnTo>
                    <a:pt x="1755" y="1102"/>
                  </a:lnTo>
                  <a:lnTo>
                    <a:pt x="1782" y="1098"/>
                  </a:lnTo>
                  <a:lnTo>
                    <a:pt x="1811" y="1088"/>
                  </a:lnTo>
                  <a:lnTo>
                    <a:pt x="1840" y="1070"/>
                  </a:lnTo>
                  <a:lnTo>
                    <a:pt x="1869" y="1046"/>
                  </a:lnTo>
                  <a:lnTo>
                    <a:pt x="1868" y="1049"/>
                  </a:lnTo>
                  <a:lnTo>
                    <a:pt x="1861" y="1055"/>
                  </a:lnTo>
                  <a:lnTo>
                    <a:pt x="1854" y="1065"/>
                  </a:lnTo>
                  <a:lnTo>
                    <a:pt x="1841" y="1077"/>
                  </a:lnTo>
                  <a:lnTo>
                    <a:pt x="1828" y="1089"/>
                  </a:lnTo>
                  <a:lnTo>
                    <a:pt x="1809" y="1102"/>
                  </a:lnTo>
                  <a:lnTo>
                    <a:pt x="1789" y="1113"/>
                  </a:lnTo>
                  <a:lnTo>
                    <a:pt x="1766" y="1123"/>
                  </a:lnTo>
                  <a:lnTo>
                    <a:pt x="1741" y="1131"/>
                  </a:lnTo>
                  <a:lnTo>
                    <a:pt x="1714" y="1133"/>
                  </a:lnTo>
                  <a:lnTo>
                    <a:pt x="636" y="1133"/>
                  </a:lnTo>
                  <a:lnTo>
                    <a:pt x="628" y="1132"/>
                  </a:lnTo>
                  <a:lnTo>
                    <a:pt x="618" y="1129"/>
                  </a:lnTo>
                  <a:lnTo>
                    <a:pt x="606" y="1123"/>
                  </a:lnTo>
                  <a:lnTo>
                    <a:pt x="589" y="1114"/>
                  </a:lnTo>
                  <a:lnTo>
                    <a:pt x="571" y="1102"/>
                  </a:lnTo>
                  <a:lnTo>
                    <a:pt x="551" y="1084"/>
                  </a:lnTo>
                  <a:lnTo>
                    <a:pt x="527" y="1062"/>
                  </a:lnTo>
                  <a:lnTo>
                    <a:pt x="497" y="1031"/>
                  </a:lnTo>
                  <a:lnTo>
                    <a:pt x="478" y="1011"/>
                  </a:lnTo>
                  <a:lnTo>
                    <a:pt x="458" y="991"/>
                  </a:lnTo>
                  <a:lnTo>
                    <a:pt x="434" y="969"/>
                  </a:lnTo>
                  <a:lnTo>
                    <a:pt x="385" y="920"/>
                  </a:lnTo>
                  <a:lnTo>
                    <a:pt x="360" y="896"/>
                  </a:lnTo>
                  <a:lnTo>
                    <a:pt x="335" y="871"/>
                  </a:lnTo>
                  <a:lnTo>
                    <a:pt x="310" y="847"/>
                  </a:lnTo>
                  <a:lnTo>
                    <a:pt x="286" y="823"/>
                  </a:lnTo>
                  <a:lnTo>
                    <a:pt x="262" y="802"/>
                  </a:lnTo>
                  <a:lnTo>
                    <a:pt x="242" y="780"/>
                  </a:lnTo>
                  <a:lnTo>
                    <a:pt x="222" y="763"/>
                  </a:lnTo>
                  <a:lnTo>
                    <a:pt x="206" y="746"/>
                  </a:lnTo>
                  <a:lnTo>
                    <a:pt x="192" y="734"/>
                  </a:lnTo>
                  <a:lnTo>
                    <a:pt x="173" y="715"/>
                  </a:lnTo>
                  <a:lnTo>
                    <a:pt x="79" y="809"/>
                  </a:lnTo>
                  <a:lnTo>
                    <a:pt x="78" y="809"/>
                  </a:lnTo>
                  <a:lnTo>
                    <a:pt x="73" y="810"/>
                  </a:lnTo>
                  <a:lnTo>
                    <a:pt x="66" y="813"/>
                  </a:lnTo>
                  <a:lnTo>
                    <a:pt x="47" y="813"/>
                  </a:lnTo>
                  <a:lnTo>
                    <a:pt x="37" y="810"/>
                  </a:lnTo>
                  <a:lnTo>
                    <a:pt x="27" y="805"/>
                  </a:lnTo>
                  <a:lnTo>
                    <a:pt x="17" y="798"/>
                  </a:lnTo>
                  <a:lnTo>
                    <a:pt x="9" y="786"/>
                  </a:lnTo>
                  <a:lnTo>
                    <a:pt x="4" y="770"/>
                  </a:lnTo>
                  <a:lnTo>
                    <a:pt x="2" y="749"/>
                  </a:lnTo>
                  <a:lnTo>
                    <a:pt x="2" y="731"/>
                  </a:lnTo>
                  <a:lnTo>
                    <a:pt x="0" y="706"/>
                  </a:lnTo>
                  <a:lnTo>
                    <a:pt x="0" y="260"/>
                  </a:lnTo>
                  <a:lnTo>
                    <a:pt x="2" y="216"/>
                  </a:lnTo>
                  <a:lnTo>
                    <a:pt x="2" y="73"/>
                  </a:lnTo>
                  <a:lnTo>
                    <a:pt x="3" y="68"/>
                  </a:lnTo>
                  <a:lnTo>
                    <a:pt x="4" y="59"/>
                  </a:lnTo>
                  <a:lnTo>
                    <a:pt x="7" y="49"/>
                  </a:lnTo>
                  <a:lnTo>
                    <a:pt x="12" y="38"/>
                  </a:lnTo>
                  <a:lnTo>
                    <a:pt x="18" y="27"/>
                  </a:lnTo>
                  <a:lnTo>
                    <a:pt x="27" y="17"/>
                  </a:lnTo>
                  <a:lnTo>
                    <a:pt x="38" y="8"/>
                  </a:lnTo>
                  <a:lnTo>
                    <a:pt x="53" y="3"/>
                  </a:lnTo>
                  <a:lnTo>
                    <a:pt x="71" y="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FFC000">
                    <a:shade val="30000"/>
                    <a:satMod val="115000"/>
                  </a:srgbClr>
                </a:gs>
                <a:gs pos="50000">
                  <a:srgbClr val="FFC000">
                    <a:shade val="67500"/>
                    <a:satMod val="115000"/>
                  </a:srgbClr>
                </a:gs>
                <a:gs pos="100000">
                  <a:srgbClr val="FFC000">
                    <a:shade val="100000"/>
                    <a:satMod val="115000"/>
                  </a:srgbClr>
                </a:gs>
              </a:gsLst>
              <a:lin ang="13500000" scaled="1"/>
              <a:tileRect/>
            </a:gra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>
                <a:latin typeface="+mj-lt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A5EF367-ED07-45CB-BE05-60C496F568AB}"/>
                </a:ext>
              </a:extLst>
            </p:cNvPr>
            <p:cNvSpPr txBox="1"/>
            <p:nvPr/>
          </p:nvSpPr>
          <p:spPr>
            <a:xfrm>
              <a:off x="7724273" y="4271211"/>
              <a:ext cx="3352800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600" kern="0" dirty="0">
                  <a:solidFill>
                    <a:sysClr val="windowText" lastClr="000000">
                      <a:lumMod val="65000"/>
                      <a:lumOff val="35000"/>
                    </a:sysClr>
                  </a:solidFill>
                  <a:latin typeface="+mj-lt"/>
                  <a:cs typeface="Arial" pitchFamily="34" charset="0"/>
                </a:rPr>
                <a:t>Demonstrate sincerity &amp; respect</a:t>
              </a:r>
              <a:endParaRPr lang="en-US" sz="26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53306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CBDF8E98-ABD7-405B-99C7-13BCB58EE4A7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CA6DE1A1-B2E5-4431-8E21-E8A0FBA122C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157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638D4-2A9D-4FCB-A7FF-4116F5652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50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4F87F5-3DE4-4A0A-9BEC-B6FDB52F2AF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732905"/>
            <a:ext cx="3429000" cy="4495800"/>
          </a:xfrm>
        </p:spPr>
        <p:txBody>
          <a:bodyPr/>
          <a:lstStyle/>
          <a:p>
            <a:pPr marL="0" indent="0" algn="ctr">
              <a:spcBef>
                <a:spcPts val="3000"/>
              </a:spcBef>
              <a:buNone/>
            </a:pPr>
            <a:r>
              <a:rPr lang="en-US" dirty="0"/>
              <a:t>“I feel/felt…</a:t>
            </a:r>
            <a:br>
              <a:rPr lang="en-US" dirty="0"/>
            </a:br>
            <a:r>
              <a:rPr lang="en-US" dirty="0"/>
              <a:t>when you…” </a:t>
            </a: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sz="3000" dirty="0"/>
            </a:br>
            <a:r>
              <a:rPr lang="en-US" sz="2200" b="0" i="1" dirty="0"/>
              <a:t>(describe the behavior)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9BBDC4-64A0-4532-8B80-8E96412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 “I” Messages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C89B0959-D50E-4136-BB92-0522DDC374D8}"/>
              </a:ext>
            </a:extLst>
          </p:cNvPr>
          <p:cNvSpPr txBox="1">
            <a:spLocks/>
          </p:cNvSpPr>
          <p:nvPr/>
        </p:nvSpPr>
        <p:spPr bwMode="auto">
          <a:xfrm>
            <a:off x="8458200" y="1732905"/>
            <a:ext cx="3429000" cy="4495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vert="horz" wrap="square" lIns="50800" tIns="50800" rIns="91440" bIns="50800" numCol="1" anchor="t" anchorCtr="0" compatLnSpc="1">
            <a:prstTxWarp prst="textNoShape">
              <a:avLst/>
            </a:prstTxWarp>
          </a:bodyPr>
          <a:lstStyle>
            <a:lvl1pPr marL="346075" indent="-346075" algn="l" rtl="0" eaLnBrk="0" fontAlgn="base" hangingPunct="0">
              <a:spcBef>
                <a:spcPts val="1800"/>
              </a:spcBef>
              <a:spcAft>
                <a:spcPct val="0"/>
              </a:spcAft>
              <a:buClrTx/>
              <a:buSzPct val="80000"/>
              <a:buFont typeface="Tahoma" panose="020B0604030504040204" pitchFamily="34" charset="0"/>
              <a:buChar char="►"/>
              <a:defRPr sz="2800" b="1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 pitchFamily="34" charset="0"/>
              </a:defRPr>
            </a:lvl1pPr>
            <a:lvl2pPr marL="796925" indent="-285750" algn="l" rtl="0" eaLnBrk="0" fontAlgn="base" hangingPunct="0">
              <a:spcBef>
                <a:spcPts val="1200"/>
              </a:spcBef>
              <a:spcAft>
                <a:spcPct val="0"/>
              </a:spcAft>
              <a:buClrTx/>
              <a:buSzPct val="110000"/>
              <a:buFont typeface="Arial" panose="020B0604020202020204" pitchFamily="34" charset="0"/>
              <a:buChar char="•"/>
              <a:defRPr sz="2800" b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 pitchFamily="34" charset="0"/>
              </a:defRPr>
            </a:lvl2pPr>
            <a:lvl3pPr marL="1258888" indent="-344488" algn="l" rtl="0" eaLnBrk="0" fontAlgn="base" hangingPunct="0">
              <a:spcBef>
                <a:spcPts val="1200"/>
              </a:spcBef>
              <a:spcAft>
                <a:spcPct val="0"/>
              </a:spcAft>
              <a:buClrTx/>
              <a:buSzPct val="75000"/>
              <a:buFont typeface="Courier New" panose="02070309020205020404" pitchFamily="49" charset="0"/>
              <a:buChar char="o"/>
              <a:defRPr sz="2400" b="0">
                <a:solidFill>
                  <a:srgbClr val="000000"/>
                </a:solidFill>
                <a:latin typeface="Tahoma" pitchFamily="34" charset="0"/>
                <a:ea typeface="Tahoma" pitchFamily="34" charset="0"/>
                <a:cs typeface="Tahoma" pitchFamily="34" charset="0"/>
                <a:sym typeface="Arial" pitchFamily="34" charset="0"/>
              </a:defRPr>
            </a:lvl3pPr>
            <a:lvl4pPr marL="1898650" indent="-358775" algn="l" rtl="0" eaLnBrk="0" fontAlgn="base" hangingPunct="0">
              <a:spcBef>
                <a:spcPct val="35000"/>
              </a:spcBef>
              <a:spcAft>
                <a:spcPct val="0"/>
              </a:spcAft>
              <a:buClrTx/>
              <a:buFont typeface="Wingdings" pitchFamily="2" charset="2"/>
              <a:buChar char="u"/>
              <a:defRPr sz="20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ヒラギノ角ゴ ProN W3" charset="0"/>
                <a:sym typeface="Arial" pitchFamily="34" charset="0"/>
              </a:defRPr>
            </a:lvl4pPr>
            <a:lvl5pPr marL="2241550" indent="-228600" algn="l" rtl="0" eaLnBrk="0" fontAlgn="base" hangingPunct="0">
              <a:spcBef>
                <a:spcPct val="35000"/>
              </a:spcBef>
              <a:spcAft>
                <a:spcPct val="0"/>
              </a:spcAft>
              <a:buClrTx/>
              <a:buFont typeface="Wingdings" pitchFamily="2" charset="2"/>
              <a:buChar char="u"/>
              <a:defRPr sz="2000" b="1">
                <a:solidFill>
                  <a:srgbClr val="000000"/>
                </a:solidFill>
                <a:latin typeface="Calibri" pitchFamily="34" charset="0"/>
                <a:ea typeface="MS PGothic" pitchFamily="34" charset="-128"/>
                <a:cs typeface="ヒラギノ角ゴ ProN W3" charset="0"/>
                <a:sym typeface="Arial" pitchFamily="34" charset="0"/>
              </a:defRPr>
            </a:lvl5pPr>
            <a:lvl6pPr marL="2503488" indent="-228600" algn="l" rtl="0" fontAlgn="base">
              <a:spcBef>
                <a:spcPts val="400"/>
              </a:spcBef>
              <a:spcAft>
                <a:spcPct val="0"/>
              </a:spcAft>
              <a:buSzPct val="100000"/>
              <a:buFont typeface="Arial" charset="0"/>
              <a:buChar char="»"/>
              <a:defRPr sz="1600" b="1">
                <a:solidFill>
                  <a:srgbClr val="FFFFFF"/>
                </a:solidFill>
                <a:latin typeface="+mn-lt"/>
                <a:ea typeface="ヒラギノ角ゴ ProN W3" charset="0"/>
                <a:cs typeface="ヒラギノ角ゴ ProN W3" charset="0"/>
                <a:sym typeface="Arial" charset="0"/>
              </a:defRPr>
            </a:lvl6pPr>
            <a:lvl7pPr marL="2960688" indent="-228600" algn="l" rtl="0" fontAlgn="base">
              <a:spcBef>
                <a:spcPts val="400"/>
              </a:spcBef>
              <a:spcAft>
                <a:spcPct val="0"/>
              </a:spcAft>
              <a:buSzPct val="100000"/>
              <a:buFont typeface="Arial" charset="0"/>
              <a:buChar char="»"/>
              <a:defRPr sz="1600" b="1">
                <a:solidFill>
                  <a:srgbClr val="FFFFFF"/>
                </a:solidFill>
                <a:latin typeface="+mn-lt"/>
                <a:ea typeface="ヒラギノ角ゴ ProN W3" charset="0"/>
                <a:cs typeface="ヒラギノ角ゴ ProN W3" charset="0"/>
                <a:sym typeface="Arial" charset="0"/>
              </a:defRPr>
            </a:lvl7pPr>
            <a:lvl8pPr marL="3417888" indent="-228600" algn="l" rtl="0" fontAlgn="base">
              <a:spcBef>
                <a:spcPts val="400"/>
              </a:spcBef>
              <a:spcAft>
                <a:spcPct val="0"/>
              </a:spcAft>
              <a:buSzPct val="100000"/>
              <a:buFont typeface="Arial" charset="0"/>
              <a:buChar char="»"/>
              <a:defRPr sz="1600" b="1">
                <a:solidFill>
                  <a:srgbClr val="FFFFFF"/>
                </a:solidFill>
                <a:latin typeface="+mn-lt"/>
                <a:ea typeface="ヒラギノ角ゴ ProN W3" charset="0"/>
                <a:cs typeface="ヒラギノ角ゴ ProN W3" charset="0"/>
                <a:sym typeface="Arial" charset="0"/>
              </a:defRPr>
            </a:lvl8pPr>
            <a:lvl9pPr marL="3875088" indent="-228600" algn="l" rtl="0" fontAlgn="base">
              <a:spcBef>
                <a:spcPts val="400"/>
              </a:spcBef>
              <a:spcAft>
                <a:spcPct val="0"/>
              </a:spcAft>
              <a:buSzPct val="100000"/>
              <a:buFont typeface="Arial" charset="0"/>
              <a:buChar char="»"/>
              <a:defRPr sz="1600" b="1">
                <a:solidFill>
                  <a:srgbClr val="FFFFFF"/>
                </a:solidFill>
                <a:latin typeface="+mn-lt"/>
                <a:ea typeface="ヒラギノ角ゴ ProN W3" charset="0"/>
                <a:cs typeface="ヒラギノ角ゴ ProN W3" charset="0"/>
                <a:sym typeface="Arial" charset="0"/>
              </a:defRPr>
            </a:lvl9pPr>
          </a:lstStyle>
          <a:p>
            <a:pPr marL="0" indent="0" algn="ctr">
              <a:buNone/>
            </a:pPr>
            <a:r>
              <a:rPr lang="en-US" kern="0" dirty="0"/>
              <a:t>“I’d appreciate it if you would…” </a:t>
            </a:r>
            <a:br>
              <a:rPr lang="en-US" kern="0" dirty="0"/>
            </a:br>
            <a:br>
              <a:rPr lang="en-US" kern="0" dirty="0"/>
            </a:br>
            <a:br>
              <a:rPr lang="en-US" kern="0" dirty="0"/>
            </a:br>
            <a:br>
              <a:rPr lang="en-US" kern="0" dirty="0"/>
            </a:br>
            <a:br>
              <a:rPr lang="en-US" sz="3000" kern="0" dirty="0"/>
            </a:br>
            <a:r>
              <a:rPr lang="en-US" sz="2200" b="0" i="1" dirty="0"/>
              <a:t>(describe the behavior)</a:t>
            </a:r>
            <a:endParaRPr lang="en-US" sz="2200" b="0" i="1" kern="0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EC4AEF5-CA6B-4786-BD9B-A99F807EF43B}"/>
              </a:ext>
            </a:extLst>
          </p:cNvPr>
          <p:cNvSpPr txBox="1"/>
          <p:nvPr/>
        </p:nvSpPr>
        <p:spPr>
          <a:xfrm>
            <a:off x="1457325" y="3074021"/>
            <a:ext cx="185320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b="1" spc="7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Past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D18B2BA-EFDA-46B5-A99E-D2359884F403}"/>
              </a:ext>
            </a:extLst>
          </p:cNvPr>
          <p:cNvSpPr txBox="1"/>
          <p:nvPr/>
        </p:nvSpPr>
        <p:spPr>
          <a:xfrm>
            <a:off x="8955770" y="3027422"/>
            <a:ext cx="2618537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b="1" spc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Future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2ADF9AF-5167-4593-B97F-31CE6382180B}"/>
              </a:ext>
            </a:extLst>
          </p:cNvPr>
          <p:cNvSpPr txBox="1"/>
          <p:nvPr/>
        </p:nvSpPr>
        <p:spPr>
          <a:xfrm>
            <a:off x="4600647" y="3088253"/>
            <a:ext cx="3017686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200" b="1" spc="1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Present</a:t>
            </a:r>
          </a:p>
        </p:txBody>
      </p:sp>
    </p:spTree>
    <p:extLst>
      <p:ext uri="{BB962C8B-B14F-4D97-AF65-F5344CB8AC3E}">
        <p14:creationId xmlns:p14="http://schemas.microsoft.com/office/powerpoint/2010/main" val="551144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09BBDC4-64A0-4532-8B80-8E96412A81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Present Ideas as Questions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638D4-2A9D-4FCB-A7FF-4116F5652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51</a:t>
            </a:fld>
            <a:endParaRPr lang="en-US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BD4F87F5-3DE4-4A0A-9BEC-B6FDB52F2AF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 algn="ctr">
              <a:buNone/>
            </a:pPr>
            <a:r>
              <a:rPr lang="en-US" dirty="0"/>
              <a:t>Acknowledge  </a:t>
            </a:r>
            <a:br>
              <a:rPr lang="en-US" dirty="0"/>
            </a:br>
            <a:r>
              <a:rPr lang="en-US" dirty="0"/>
              <a:t>others’ thoughts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C525B03-12F7-46DF-BC0F-5867BAACBFD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21984" y="1752600"/>
            <a:ext cx="5360416" cy="4297680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Follow up </a:t>
            </a:r>
            <a:br>
              <a:rPr lang="en-US" dirty="0"/>
            </a:br>
            <a:r>
              <a:rPr lang="en-US" dirty="0"/>
              <a:t>with a question</a:t>
            </a:r>
          </a:p>
          <a:p>
            <a:endParaRPr lang="en-US" dirty="0"/>
          </a:p>
        </p:txBody>
      </p:sp>
      <p:pic>
        <p:nvPicPr>
          <p:cNvPr id="5" name="Picture 4" descr="A person with glasses in front of a chalkboard&#10;&#10;Description automatically generated with low confidence">
            <a:extLst>
              <a:ext uri="{FF2B5EF4-FFF2-40B4-BE49-F238E27FC236}">
                <a16:creationId xmlns:a16="http://schemas.microsoft.com/office/drawing/2014/main" id="{9B5A27B6-D3BB-4E19-9B72-DEEB9819551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1"/>
          <a:stretch/>
        </p:blipFill>
        <p:spPr>
          <a:xfrm>
            <a:off x="6703088" y="2895600"/>
            <a:ext cx="4398209" cy="2926080"/>
          </a:xfrm>
          <a:prstGeom prst="rect">
            <a:avLst/>
          </a:prstGeom>
        </p:spPr>
      </p:pic>
      <p:pic>
        <p:nvPicPr>
          <p:cNvPr id="9" name="Picture 8" descr="A person sitting in a chair&#10;&#10;Description automatically generated with low confidence">
            <a:extLst>
              <a:ext uri="{FF2B5EF4-FFF2-40B4-BE49-F238E27FC236}">
                <a16:creationId xmlns:a16="http://schemas.microsoft.com/office/drawing/2014/main" id="{D9A1AA79-3672-4EBD-9A10-C4D40B334B7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9742" y="2895600"/>
            <a:ext cx="4383876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59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8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9F946C-4AFD-45F2-9527-CA9DF03D0E7D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How Strong Are Your Collaboration Skills?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A4ECEDC-9710-4861-A67A-F073B15EFA2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52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7490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990B8D05-F077-4AD6-B1DA-E21EC59E4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Individual Activity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D67A65D-7A94-41CF-9F7F-53E24FB82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53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98843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5F1C05A-F713-42BA-A654-BF69F5C7DF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Self-Assessment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472B38-6FEA-4EE9-BE64-9C32A943CE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54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3F3120-5B17-49DA-8CD2-F4F8EFE89E87}"/>
              </a:ext>
            </a:extLst>
          </p:cNvPr>
          <p:cNvSpPr txBox="1"/>
          <p:nvPr/>
        </p:nvSpPr>
        <p:spPr>
          <a:xfrm>
            <a:off x="342900" y="1295400"/>
            <a:ext cx="115062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1 = Seldom, 2 = Occasionally, 3 = Frequently, 4 = Always</a:t>
            </a:r>
            <a:endParaRPr lang="en-US" sz="2400" dirty="0"/>
          </a:p>
        </p:txBody>
      </p:sp>
      <p:graphicFrame>
        <p:nvGraphicFramePr>
          <p:cNvPr id="8" name="Table 10">
            <a:extLst>
              <a:ext uri="{FF2B5EF4-FFF2-40B4-BE49-F238E27FC236}">
                <a16:creationId xmlns:a16="http://schemas.microsoft.com/office/drawing/2014/main" id="{BFE0A04E-4B72-492A-84CB-D6EE87D8F07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4063916"/>
              </p:ext>
            </p:extLst>
          </p:nvPr>
        </p:nvGraphicFramePr>
        <p:xfrm>
          <a:off x="563880" y="1905000"/>
          <a:ext cx="5303520" cy="4038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03520">
                  <a:extLst>
                    <a:ext uri="{9D8B030D-6E8A-4147-A177-3AD203B41FA5}">
                      <a16:colId xmlns:a16="http://schemas.microsoft.com/office/drawing/2014/main" val="2647981271"/>
                    </a:ext>
                  </a:extLst>
                </a:gridCol>
              </a:tblGrid>
              <a:tr h="458931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Statement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1F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50174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dirty="0"/>
                        <a:t>1. 	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take personal responsibility for the quality of my relationships at work.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451466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2. 	I go out of my way to convey personal warmth.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982156"/>
                  </a:ext>
                </a:extLst>
              </a:tr>
              <a:tr h="1156509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 	I practice positive intent by assuming that my co-workers and I both want what is best for the organization.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748147"/>
                  </a:ext>
                </a:extLst>
              </a:tr>
              <a:tr h="807720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4. 	I am an effective listener, and people can tell that I’m listening to them.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937207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AE26451C-1CB0-4B5F-967C-9F2856CD90E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386478"/>
              </p:ext>
            </p:extLst>
          </p:nvPr>
        </p:nvGraphicFramePr>
        <p:xfrm>
          <a:off x="6278880" y="1905000"/>
          <a:ext cx="5303520" cy="403860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5303520">
                  <a:extLst>
                    <a:ext uri="{9D8B030D-6E8A-4147-A177-3AD203B41FA5}">
                      <a16:colId xmlns:a16="http://schemas.microsoft.com/office/drawing/2014/main" val="2647981271"/>
                    </a:ext>
                  </a:extLst>
                </a:gridCol>
              </a:tblGrid>
              <a:tr h="403860">
                <a:tc>
                  <a:txBody>
                    <a:bodyPr/>
                    <a:lstStyle/>
                    <a:p>
                      <a:pPr algn="ctr"/>
                      <a:r>
                        <a:rPr lang="en-US" sz="1900" dirty="0"/>
                        <a:t>Statement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001F5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6350174"/>
                  </a:ext>
                </a:extLst>
              </a:tr>
              <a:tr h="1017727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dirty="0"/>
                        <a:t>5. 	I ask questions to find out what other people know and what they are thinking and feeling.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9303395"/>
                  </a:ext>
                </a:extLst>
              </a:tr>
              <a:tr h="710794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dirty="0"/>
                        <a:t>6.	I address disagreements before they become major conflicts.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7451466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7. 	I mean what I say, and I say what I mean.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31982156"/>
                  </a:ext>
                </a:extLst>
              </a:tr>
              <a:tr h="694639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 	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keep an open mind and avoid making assumptions until I have accurate information.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748147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9. 	I share information and expertise freely.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DBE5F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76937207"/>
                  </a:ext>
                </a:extLst>
              </a:tr>
              <a:tr h="403860">
                <a:tc>
                  <a:txBody>
                    <a:bodyPr/>
                    <a:lstStyle/>
                    <a:p>
                      <a:pPr marL="400050" indent="-400050"/>
                      <a:r>
                        <a:rPr lang="en-US" sz="1900" dirty="0"/>
                        <a:t>10. </a:t>
                      </a:r>
                      <a:r>
                        <a:rPr lang="en-US" sz="19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I follow through on my commitments.</a:t>
                      </a:r>
                      <a:endParaRPr lang="en-US" sz="19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315203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43441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20D8567-C211-4D54-BC4E-129FF370C0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55</a:t>
            </a:fld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6A9E8EC-1A9C-4CCF-ACD1-968B94E705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Self-Assessment Results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E4BD48E-83BB-4E1C-9B2A-DC62BC11DAE7}"/>
              </a:ext>
            </a:extLst>
          </p:cNvPr>
          <p:cNvSpPr>
            <a:spLocks noGrp="1"/>
          </p:cNvSpPr>
          <p:nvPr>
            <p:ph sz="quarter" idx="11"/>
          </p:nvPr>
        </p:nvSpPr>
        <p:spPr>
          <a:xfrm>
            <a:off x="609600" y="4343398"/>
            <a:ext cx="3200400" cy="1295401"/>
          </a:xfrm>
        </p:spPr>
        <p:txBody>
          <a:bodyPr anchor="ctr"/>
          <a:lstStyle/>
          <a:p>
            <a:r>
              <a:rPr lang="en-US" sz="2800" dirty="0">
                <a:solidFill>
                  <a:schemeClr val="bg1"/>
                </a:solidFill>
              </a:rPr>
              <a:t>Room for significant improvement</a:t>
            </a:r>
            <a:endParaRPr lang="en-US" sz="28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0B6DA1F-29D6-4076-9C14-45616E27F766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8374380" y="4343398"/>
            <a:ext cx="3200400" cy="1295401"/>
          </a:xfrm>
        </p:spPr>
        <p:txBody>
          <a:bodyPr anchor="ctr"/>
          <a:lstStyle/>
          <a:p>
            <a:r>
              <a:rPr lang="en-US" sz="2800" dirty="0"/>
              <a:t>Excellent!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3FEC273-AED2-42A7-8EB0-67900C1D0791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4495800" y="4343399"/>
            <a:ext cx="3200400" cy="1295401"/>
          </a:xfrm>
        </p:spPr>
        <p:txBody>
          <a:bodyPr anchor="ctr"/>
          <a:lstStyle/>
          <a:p>
            <a:r>
              <a:rPr lang="en-US" sz="2800" dirty="0"/>
              <a:t>Average</a:t>
            </a:r>
          </a:p>
        </p:txBody>
      </p:sp>
      <p:pic>
        <p:nvPicPr>
          <p:cNvPr id="10" name="Picture Placeholder 10" descr="Graphical user interface&#10;&#10;Description automatically generated">
            <a:extLst>
              <a:ext uri="{FF2B5EF4-FFF2-40B4-BE49-F238E27FC236}">
                <a16:creationId xmlns:a16="http://schemas.microsoft.com/office/drawing/2014/main" id="{BD82C3CF-1576-4643-AF60-5FA8CB17514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7538" y="1828800"/>
            <a:ext cx="3184525" cy="1554163"/>
          </a:xfrm>
        </p:spPr>
      </p:pic>
      <p:pic>
        <p:nvPicPr>
          <p:cNvPr id="11" name="Picture Placeholder 12" descr="Text&#10;&#10;Description automatically generated">
            <a:extLst>
              <a:ext uri="{FF2B5EF4-FFF2-40B4-BE49-F238E27FC236}">
                <a16:creationId xmlns:a16="http://schemas.microsoft.com/office/drawing/2014/main" id="{8B26BAFC-8B3F-4A0D-8429-D0010AAD1575}"/>
              </a:ext>
            </a:extLst>
          </p:cNvPr>
          <p:cNvPicPr>
            <a:picLocks noGrp="1" noChangeAspect="1"/>
          </p:cNvPicPr>
          <p:nvPr>
            <p:ph type="pic" sz="quarter" idx="19"/>
          </p:nvPr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03738" y="1828800"/>
            <a:ext cx="3184525" cy="1554163"/>
          </a:xfrm>
        </p:spPr>
      </p:pic>
      <p:pic>
        <p:nvPicPr>
          <p:cNvPr id="12" name="Picture Placeholder 1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7594124B-32A0-4E09-A702-A7016A1E3618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82000" y="1828800"/>
            <a:ext cx="3184525" cy="1554163"/>
          </a:xfrm>
        </p:spPr>
      </p:pic>
    </p:spTree>
    <p:extLst>
      <p:ext uri="{BB962C8B-B14F-4D97-AF65-F5344CB8AC3E}">
        <p14:creationId xmlns:p14="http://schemas.microsoft.com/office/powerpoint/2010/main" val="428636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endCondLst>
                                    <p:cond delay="0"/>
                                  </p:end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5" grpId="0" build="p"/>
      <p:bldP spid="6" grpId="0" build="p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0AAB118-AC31-4687-8100-E56299971C3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33638D4-2A9D-4FCB-A7FF-4116F56524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56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6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reveal/>
      </p:transition>
    </mc:Choice>
    <mc:Fallback xmlns="">
      <p:transition spd="slow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DE1850E8-AFE9-49CF-B14D-7D59B3D1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Skillful Collaboration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ADBBE-9221-4787-8E08-E68193D34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57</a:t>
            </a:fld>
            <a:endParaRPr lang="en-US" dirty="0"/>
          </a:p>
        </p:txBody>
      </p:sp>
      <p:graphicFrame>
        <p:nvGraphicFramePr>
          <p:cNvPr id="6" name="Content Placeholder 7">
            <a:extLst>
              <a:ext uri="{FF2B5EF4-FFF2-40B4-BE49-F238E27FC236}">
                <a16:creationId xmlns:a16="http://schemas.microsoft.com/office/drawing/2014/main" id="{21099F74-3EA6-4788-9252-00DE057688D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29529221"/>
              </p:ext>
            </p:extLst>
          </p:nvPr>
        </p:nvGraphicFramePr>
        <p:xfrm>
          <a:off x="609600" y="1600200"/>
          <a:ext cx="10972800" cy="4114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741803653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0F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close-up of darts&#10;&#10;Description automatically generated with low confidence">
            <a:extLst>
              <a:ext uri="{FF2B5EF4-FFF2-40B4-BE49-F238E27FC236}">
                <a16:creationId xmlns:a16="http://schemas.microsoft.com/office/drawing/2014/main" id="{CCDFE277-A650-422E-AB08-DD05EF189D92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DE1850E8-AFE9-49CF-B14D-7D59B3D147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Skillful Collaboration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C108739-C18A-45D5-B656-4930D03AA1FE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339725" lvl="1">
              <a:spcBef>
                <a:spcPts val="2400"/>
              </a:spcBef>
            </a:pPr>
            <a:r>
              <a:rPr lang="en-US" dirty="0"/>
              <a:t>Aligns processes and goals to achieve higher rates of success</a:t>
            </a:r>
          </a:p>
          <a:p>
            <a:pPr marL="339725" lvl="1">
              <a:spcBef>
                <a:spcPts val="2400"/>
              </a:spcBef>
            </a:pPr>
            <a:r>
              <a:rPr lang="en-US" dirty="0"/>
              <a:t>Improves creativity, productivity, and satisfaction</a:t>
            </a:r>
          </a:p>
          <a:p>
            <a:pPr marL="339725" lvl="1">
              <a:spcBef>
                <a:spcPts val="2400"/>
              </a:spcBef>
            </a:pPr>
            <a:r>
              <a:rPr lang="en-US" dirty="0"/>
              <a:t>Finds your group’s unique difference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24ADBBE-9221-4787-8E08-E68193D341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58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4830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255165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Two heads…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8200" y="2366984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…are better than one!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F27DFB39-1857-4144-94D9-548440660067}" type="slidenum">
              <a:rPr lang="en-US" smtClean="0">
                <a:solidFill>
                  <a:schemeClr val="bg1"/>
                </a:solidFill>
                <a:latin typeface="+mj-lt"/>
              </a:rPr>
              <a:pPr/>
              <a:t>59</a:t>
            </a:fld>
            <a:endParaRPr lang="en-US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44284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676400" y="2551651"/>
            <a:ext cx="2286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Two heads…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458200" y="2366984"/>
            <a:ext cx="2286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…are better than one!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>
            <a:defPPr>
              <a:defRPr lang="en-US"/>
            </a:defPPr>
            <a:lvl1pPr algn="r" rtl="0" eaLnBrk="1" fontAlgn="base" hangingPunct="1">
              <a:spcBef>
                <a:spcPct val="0"/>
              </a:spcBef>
              <a:spcAft>
                <a:spcPct val="0"/>
              </a:spcAft>
              <a:defRPr sz="1200" kern="1200">
                <a:solidFill>
                  <a:srgbClr val="898989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fld id="{F27DFB39-1857-4144-94D9-548440660067}" type="slidenum">
              <a:rPr lang="en-US" smtClean="0">
                <a:solidFill>
                  <a:schemeClr val="bg1"/>
                </a:solidFill>
                <a:latin typeface="+mj-lt"/>
              </a:rPr>
              <a:pPr/>
              <a:t>6</a:t>
            </a:fld>
            <a:endParaRPr lang="en-US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94032673"/>
      </p:ext>
    </p:extLst>
  </p:cSld>
  <p:clrMapOvr>
    <a:masterClrMapping/>
  </p:clrMapOvr>
  <p:transition spd="slow">
    <p:split orient="vert"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39CAC35-ADF3-4BC1-A860-C5BEDF626B74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979170"/>
            <a:ext cx="10972800" cy="2362200"/>
          </a:xfrm>
        </p:spPr>
        <p:txBody>
          <a:bodyPr/>
          <a:lstStyle/>
          <a:p>
            <a:r>
              <a:rPr lang="en-US" dirty="0"/>
              <a:t>Skillful Collaboration</a:t>
            </a:r>
            <a:br>
              <a:rPr lang="en-US" dirty="0"/>
            </a:br>
            <a:r>
              <a:rPr lang="en-US" sz="4200" b="0" i="1" dirty="0">
                <a:latin typeface="Verdana" panose="020B0604030504040204" pitchFamily="34" charset="0"/>
                <a:ea typeface="Verdana" panose="020B0604030504040204" pitchFamily="34" charset="0"/>
              </a:rPr>
              <a:t>Working Together for Success</a:t>
            </a:r>
          </a:p>
        </p:txBody>
      </p:sp>
    </p:spTree>
    <p:extLst>
      <p:ext uri="{BB962C8B-B14F-4D97-AF65-F5344CB8AC3E}">
        <p14:creationId xmlns:p14="http://schemas.microsoft.com/office/powerpoint/2010/main" val="11151725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C8A9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E445AB7-3C5F-4410-9D9D-8FCC45DF4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Successful Collaboration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9C56A5A-D6D8-4773-99B8-AF9BBAE0B188}"/>
              </a:ext>
            </a:extLst>
          </p:cNvPr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US" dirty="0">
                <a:solidFill>
                  <a:schemeClr val="bg1"/>
                </a:solidFill>
              </a:rPr>
              <a:t>More than working together</a:t>
            </a:r>
          </a:p>
          <a:p>
            <a:pPr marL="339725" lvl="1">
              <a:buClr>
                <a:schemeClr val="bg1"/>
              </a:buClr>
            </a:pPr>
            <a:r>
              <a:rPr lang="en-US" sz="2600" b="0" dirty="0">
                <a:solidFill>
                  <a:schemeClr val="bg1"/>
                </a:solidFill>
              </a:rPr>
              <a:t>A process that requires attitudes, skills, and practices</a:t>
            </a:r>
          </a:p>
          <a:p>
            <a:pPr marL="339725" lvl="1">
              <a:buClr>
                <a:schemeClr val="bg1"/>
              </a:buClr>
            </a:pPr>
            <a:r>
              <a:rPr lang="en-US" sz="2600" dirty="0">
                <a:solidFill>
                  <a:schemeClr val="bg1"/>
                </a:solidFill>
              </a:rPr>
              <a:t>Learning, strengthening, and mastering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36CD773-8F85-4883-9A36-C026830396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pic>
        <p:nvPicPr>
          <p:cNvPr id="11" name="Picture Placeholder 10" descr="Shape&#10;&#10;Description automatically generated with low confidence">
            <a:extLst>
              <a:ext uri="{FF2B5EF4-FFF2-40B4-BE49-F238E27FC236}">
                <a16:creationId xmlns:a16="http://schemas.microsoft.com/office/drawing/2014/main" id="{563306E8-C2FC-4782-B4D3-8576E94DF2F8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67C7739B-EC0C-4F88-9FEB-6B40DFAB25EB}"/>
              </a:ext>
            </a:extLst>
          </p:cNvPr>
          <p:cNvSpPr txBox="1">
            <a:spLocks/>
          </p:cNvSpPr>
          <p:nvPr/>
        </p:nvSpPr>
        <p:spPr>
          <a:xfrm>
            <a:off x="11413067" y="6527491"/>
            <a:ext cx="778933" cy="330509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r" rtl="0" fontAlgn="base">
              <a:spcBef>
                <a:spcPct val="0"/>
              </a:spcBef>
              <a:spcAft>
                <a:spcPct val="0"/>
              </a:spcAft>
              <a:defRPr sz="1200" b="0" kern="1200">
                <a:solidFill>
                  <a:schemeClr val="tx1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5pPr>
            <a:lvl6pPr marL="22860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6pPr>
            <a:lvl7pPr marL="27432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7pPr>
            <a:lvl8pPr marL="32004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8pPr>
            <a:lvl9pPr marL="3657600" algn="l" defTabSz="914400" rtl="0" eaLnBrk="1" latinLnBrk="0" hangingPunct="1">
              <a:defRPr sz="3200" kern="1200">
                <a:solidFill>
                  <a:srgbClr val="000000"/>
                </a:solidFill>
                <a:latin typeface="Tahoma" panose="020B0604030504040204" pitchFamily="34" charset="0"/>
                <a:ea typeface="ヒラギノ角ゴ ProN W6"/>
                <a:cs typeface="ヒラギノ角ゴ ProN W6"/>
                <a:sym typeface="Tahoma" panose="020B0604030504040204" pitchFamily="34" charset="0"/>
              </a:defRPr>
            </a:lvl9pPr>
          </a:lstStyle>
          <a:p>
            <a:pPr>
              <a:defRPr/>
            </a:pPr>
            <a:fld id="{A94C26F6-AAC7-4060-BE54-1965A90E2915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400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BE1CB911-A094-4089-B269-B84C4738F6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4800" y="1752600"/>
            <a:ext cx="7848600" cy="429768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Most important: being a “team player”</a:t>
            </a:r>
          </a:p>
          <a:p>
            <a:pPr marL="0" indent="0">
              <a:spcBef>
                <a:spcPts val="2400"/>
              </a:spcBef>
              <a:buNone/>
            </a:pPr>
            <a:r>
              <a:rPr lang="en-US" dirty="0"/>
              <a:t>More than:</a:t>
            </a:r>
          </a:p>
          <a:p>
            <a:pPr lvl="1"/>
            <a:r>
              <a:rPr lang="en-US" dirty="0"/>
              <a:t>Doing a good job</a:t>
            </a:r>
          </a:p>
          <a:p>
            <a:pPr lvl="1"/>
            <a:r>
              <a:rPr lang="en-US" dirty="0"/>
              <a:t>Being intelligent or creative</a:t>
            </a:r>
          </a:p>
          <a:p>
            <a:pPr lvl="1"/>
            <a:r>
              <a:rPr lang="en-US" dirty="0"/>
              <a:t>Making money for the organization</a:t>
            </a:r>
          </a:p>
          <a:p>
            <a:pPr lvl="1"/>
            <a:r>
              <a:rPr lang="en-US" dirty="0"/>
              <a:t>Many other “good” qualities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A2C065F-2E20-4DEF-B017-0633BCA4D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Level Playing Field Institute Survey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33E7FC-A0C8-494C-8214-35FAA87242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A person with the hands up&#10;&#10;Description automatically generated with low confidence">
            <a:extLst>
              <a:ext uri="{FF2B5EF4-FFF2-40B4-BE49-F238E27FC236}">
                <a16:creationId xmlns:a16="http://schemas.microsoft.com/office/drawing/2014/main" id="{DA5BC4D6-912A-4EC9-9F90-B1D15CFC7DF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800" y="1524000"/>
            <a:ext cx="2753808" cy="429768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3655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2420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 descr="A picture containing sunset, silhouette&#10;&#10;Description automatically generated">
            <a:extLst>
              <a:ext uri="{FF2B5EF4-FFF2-40B4-BE49-F238E27FC236}">
                <a16:creationId xmlns:a16="http://schemas.microsoft.com/office/drawing/2014/main" id="{3B8CD888-C6EE-4AE0-A4A0-63E0348267D7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5A83DA43-9224-4A48-83D8-06F31AA582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9840" y="365125"/>
            <a:ext cx="5394960" cy="1325563"/>
          </a:xfrm>
        </p:spPr>
        <p:txBody>
          <a:bodyPr/>
          <a:lstStyle/>
          <a:p>
            <a:r>
              <a:rPr lang="en-US" dirty="0"/>
              <a:t>What Is Collaboration?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2B6CAC2-0214-494A-B3D8-1787102FB79D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339840" y="2286000"/>
            <a:ext cx="5394960" cy="4038600"/>
          </a:xfrm>
        </p:spPr>
        <p:txBody>
          <a:bodyPr/>
          <a:lstStyle/>
          <a:p>
            <a:pPr marL="0" indent="0" algn="l">
              <a:buNone/>
            </a:pPr>
            <a:r>
              <a:rPr lang="en-US" altLang="en-US" dirty="0"/>
              <a:t>People working together toward a common goal</a:t>
            </a:r>
          </a:p>
          <a:p>
            <a:pPr lvl="1"/>
            <a:r>
              <a:rPr lang="en-US" dirty="0"/>
              <a:t>Daily project work</a:t>
            </a:r>
          </a:p>
          <a:p>
            <a:pPr lvl="1"/>
            <a:r>
              <a:rPr lang="en-US" dirty="0"/>
              <a:t>Business process improvement</a:t>
            </a:r>
          </a:p>
          <a:p>
            <a:pPr lvl="1"/>
            <a:r>
              <a:rPr lang="en-US" dirty="0"/>
              <a:t>New product development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6AE132-AE71-4DD6-B348-E6B944C5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A94C26F6-AAC7-4060-BE54-1965A90E2915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082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5"/>
  <p:tag name="ARTICULATE_SLIDE_THUMBNAIL_REFRESH" val="1"/>
  <p:tag name="MMPROD_UIDATA" val="&lt;database version=&quot;8.0&quot;&gt;&lt;object type=&quot;1&quot; unique_id=&quot;10001&quot;&gt;&lt;object type=&quot;2&quot; unique_id=&quot;30939&quot;&gt;&lt;object type=&quot;3&quot; unique_id=&quot;249683&quot;&gt;&lt;property id=&quot;20148&quot; value=&quot;5&quot;/&gt;&lt;property id=&quot;20300&quot; value=&quot;Slide 1 - &amp;quot;Emotional Intelligence (Adapted from APA’s Leadership Certificate Program)&amp;quot;&quot;/&gt;&lt;property id=&quot;20307&quot; value=&quot;278&quot;/&gt;&lt;/object&gt;&lt;object type=&quot;3&quot; unique_id=&quot;249992&quot;&gt;&lt;property id=&quot;20148&quot; value=&quot;5&quot;/&gt;&lt;property id=&quot;20300&quot; value=&quot;Slide 28 - &amp;quot;Thank You Please complete your evaluation&amp;quot;&quot;/&gt;&lt;property id=&quot;20307&quot; value=&quot;285&quot;/&gt;&lt;/object&gt;&lt;object type=&quot;3&quot; unique_id=&quot;251251&quot;&gt;&lt;property id=&quot;20148&quot; value=&quot;5&quot;/&gt;&lt;property id=&quot;20300&quot; value=&quot;Slide 2&quot;/&gt;&lt;property id=&quot;20307&quot; value=&quot;287&quot;/&gt;&lt;/object&gt;&lt;object type=&quot;3&quot; unique_id=&quot;251252&quot;&gt;&lt;property id=&quot;20148&quot; value=&quot;5&quot;/&gt;&lt;property id=&quot;20300&quot; value=&quot;Slide 4 - &amp;quot;Goals&amp;quot;&quot;/&gt;&lt;property id=&quot;20307&quot; value=&quot;288&quot;/&gt;&lt;/object&gt;&lt;object type=&quot;3&quot; unique_id=&quot;251253&quot;&gt;&lt;property id=&quot;20148&quot; value=&quot;5&quot;/&gt;&lt;property id=&quot;20300&quot; value=&quot;Slide 5&quot;/&gt;&lt;property id=&quot;20307&quot; value=&quot;296&quot;/&gt;&lt;/object&gt;&lt;object type=&quot;3&quot; unique_id=&quot;251254&quot;&gt;&lt;property id=&quot;20148&quot; value=&quot;5&quot;/&gt;&lt;property id=&quot;20300&quot; value=&quot;Slide 6&quot;/&gt;&lt;property id=&quot;20307&quot; value=&quot;297&quot;/&gt;&lt;/object&gt;&lt;object type=&quot;3&quot; unique_id=&quot;251255&quot;&gt;&lt;property id=&quot;20148&quot; value=&quot;5&quot;/&gt;&lt;property id=&quot;20300&quot; value=&quot;Slide 7 - &amp;quot;Intellectual Intelligence&amp;quot;&quot;/&gt;&lt;property id=&quot;20307&quot; value=&quot;289&quot;/&gt;&lt;/object&gt;&lt;object type=&quot;3&quot; unique_id=&quot;251256&quot;&gt;&lt;property id=&quot;20148&quot; value=&quot;5&quot;/&gt;&lt;property id=&quot;20300&quot; value=&quot;Slide 8 - &amp;quot;Intellectual Intelligence&amp;quot;&quot;/&gt;&lt;property id=&quot;20307&quot; value=&quot;290&quot;/&gt;&lt;/object&gt;&lt;object type=&quot;3&quot; unique_id=&quot;251257&quot;&gt;&lt;property id=&quot;20148&quot; value=&quot;5&quot;/&gt;&lt;property id=&quot;20300&quot; value=&quot;Slide 9 - &amp;quot;What is Emotional Intelligence?&amp;quot;&quot;/&gt;&lt;property id=&quot;20307&quot; value=&quot;291&quot;/&gt;&lt;/object&gt;&lt;object type=&quot;3&quot; unique_id=&quot;251258&quot;&gt;&lt;property id=&quot;20148&quot; value=&quot;5&quot;/&gt;&lt;property id=&quot;20300&quot; value=&quot;Slide 10 - &amp;quot;Personal Inventory&amp;quot;&quot;/&gt;&lt;property id=&quot;20307&quot; value=&quot;292&quot;/&gt;&lt;/object&gt;&lt;object type=&quot;3&quot; unique_id=&quot;251259&quot;&gt;&lt;property id=&quot;20148&quot; value=&quot;5&quot;/&gt;&lt;property id=&quot;20300&quot; value=&quot;Slide 11 - &amp;quot;Social Inventory&amp;quot;&quot;/&gt;&lt;property id=&quot;20307&quot; value=&quot;293&quot;/&gt;&lt;/object&gt;&lt;object type=&quot;3&quot; unique_id=&quot;251260&quot;&gt;&lt;property id=&quot;20148&quot; value=&quot;5&quot;/&gt;&lt;property id=&quot;20300&quot; value=&quot;Slide 12 - &amp;quot;Self-Awareness Strategies&amp;quot;&quot;/&gt;&lt;property id=&quot;20307&quot; value=&quot;298&quot;/&gt;&lt;/object&gt;&lt;object type=&quot;3&quot; unique_id=&quot;251261&quot;&gt;&lt;property id=&quot;20148&quot; value=&quot;5&quot;/&gt;&lt;property id=&quot;20300&quot; value=&quot;Slide 13 - &amp;quot;Self-Awareness&amp;quot;&quot;/&gt;&lt;property id=&quot;20307&quot; value=&quot;299&quot;/&gt;&lt;/object&gt;&lt;object type=&quot;3&quot; unique_id=&quot;251262&quot;&gt;&lt;property id=&quot;20148&quot; value=&quot;5&quot;/&gt;&lt;property id=&quot;20300&quot; value=&quot;Slide 14 - &amp;quot;Self-Management Strategies&amp;quot;&quot;/&gt;&lt;property id=&quot;20307&quot; value=&quot;300&quot;/&gt;&lt;/object&gt;&lt;object type=&quot;3&quot; unique_id=&quot;251263&quot;&gt;&lt;property id=&quot;20148&quot; value=&quot;5&quot;/&gt;&lt;property id=&quot;20300&quot; value=&quot;Slide 15 - &amp;quot;Beliefs&amp;quot;&quot;/&gt;&lt;property id=&quot;20307&quot; value=&quot;301&quot;/&gt;&lt;/object&gt;&lt;object type=&quot;3&quot; unique_id=&quot;251264&quot;&gt;&lt;property id=&quot;20148&quot; value=&quot;5&quot;/&gt;&lt;property id=&quot;20300&quot; value=&quot;Slide 16 - &amp;quot;Self-Defeating Beliefs&amp;quot;&quot;/&gt;&lt;property id=&quot;20307&quot; value=&quot;302&quot;/&gt;&lt;/object&gt;&lt;object type=&quot;3&quot; unique_id=&quot;251265&quot;&gt;&lt;property id=&quot;20148&quot; value=&quot;5&quot;/&gt;&lt;property id=&quot;20300&quot; value=&quot;Slide 17 - &amp;quot;Self-Management Strategies&amp;quot;&quot;/&gt;&lt;property id=&quot;20307&quot; value=&quot;303&quot;/&gt;&lt;/object&gt;&lt;object type=&quot;3&quot; unique_id=&quot;251266&quot;&gt;&lt;property id=&quot;20148&quot; value=&quot;5&quot;/&gt;&lt;property id=&quot;20300&quot; value=&quot;Slide 18 - &amp;quot;Self-Management Strategies&amp;quot;&quot;/&gt;&lt;property id=&quot;20307&quot; value=&quot;304&quot;/&gt;&lt;/object&gt;&lt;object type=&quot;3&quot; unique_id=&quot;251267&quot;&gt;&lt;property id=&quot;20148&quot; value=&quot;5&quot;/&gt;&lt;property id=&quot;20300&quot; value=&quot;Slide 19&quot;/&gt;&lt;property id=&quot;20307&quot; value=&quot;306&quot;/&gt;&lt;/object&gt;&lt;object type=&quot;3&quot; unique_id=&quot;251268&quot;&gt;&lt;property id=&quot;20148&quot; value=&quot;5&quot;/&gt;&lt;property id=&quot;20300&quot; value=&quot;Slide 20 - &amp;quot;Social Awareness Strategies&amp;quot;&quot;/&gt;&lt;property id=&quot;20307&quot; value=&quot;307&quot;/&gt;&lt;/object&gt;&lt;object type=&quot;3&quot; unique_id=&quot;251269&quot;&gt;&lt;property id=&quot;20148&quot; value=&quot;5&quot;/&gt;&lt;property id=&quot;20300&quot; value=&quot;Slide 21 - &amp;quot;Relationship Strategies&amp;quot;&quot;/&gt;&lt;property id=&quot;20307&quot; value=&quot;308&quot;/&gt;&lt;/object&gt;&lt;object type=&quot;3&quot; unique_id=&quot;251270&quot;&gt;&lt;property id=&quot;20148&quot; value=&quot;5&quot;/&gt;&lt;property id=&quot;20300&quot; value=&quot;Slide 22 - &amp;quot;Difficult Conversations &amp;quot;&quot;/&gt;&lt;property id=&quot;20307&quot; value=&quot;294&quot;/&gt;&lt;/object&gt;&lt;object type=&quot;3&quot; unique_id=&quot;251271&quot;&gt;&lt;property id=&quot;20148&quot; value=&quot;5&quot;/&gt;&lt;property id=&quot;20300&quot; value=&quot;Slide 23 - &amp;quot;Dealing With People  You Can’t Stand&amp;quot;&quot;/&gt;&lt;property id=&quot;20307&quot; value=&quot;295&quot;/&gt;&lt;/object&gt;&lt;object type=&quot;3&quot; unique_id=&quot;251272&quot;&gt;&lt;property id=&quot;20148&quot; value=&quot;5&quot;/&gt;&lt;property id=&quot;20300&quot; value=&quot;Slide 24 - &amp;quot;Blending Strategy Through the Lens of Understanding&amp;quot;&quot;/&gt;&lt;property id=&quot;20307&quot; value=&quot;309&quot;/&gt;&lt;/object&gt;&lt;object type=&quot;3&quot; unique_id=&quot;251273&quot;&gt;&lt;property id=&quot;20148&quot; value=&quot;5&quot;/&gt;&lt;property id=&quot;20300&quot; value=&quot;Slide 27 - &amp;quot;Summary&amp;quot;&quot;/&gt;&lt;property id=&quot;20307&quot; value=&quot;310&quot;/&gt;&lt;/object&gt;&lt;object type=&quot;3&quot; unique_id=&quot;251383&quot;&gt;&lt;property id=&quot;20148&quot; value=&quot;5&quot;/&gt;&lt;property id=&quot;20300&quot; value=&quot;Slide 25 - &amp;quot;My Lessons Learned&amp;amp;#x09;&amp;quot;&quot;/&gt;&lt;property id=&quot;20307&quot; value=&quot;311&quot;/&gt;&lt;/object&gt;&lt;object type=&quot;3&quot; unique_id=&quot;251384&quot;&gt;&lt;property id=&quot;20148&quot; value=&quot;5&quot;/&gt;&lt;property id=&quot;20300&quot; value=&quot;Slide 26 - &amp;quot;My Lessons Learned&amp;amp;#x09;&amp;quot;&quot;/&gt;&lt;property id=&quot;20307&quot; value=&quot;312&quot;/&gt;&lt;/object&gt;&lt;object type=&quot;3&quot; unique_id=&quot;251473&quot;&gt;&lt;property id=&quot;20148&quot; value=&quot;5&quot;/&gt;&lt;property id=&quot;20300&quot; value=&quot;Slide 3&quot;/&gt;&lt;property id=&quot;20307&quot; value=&quot;313&quot;/&gt;&lt;/object&gt;&lt;/object&gt;&lt;object type=&quot;8&quot; unique_id=&quot;30949&quot;&gt;&lt;/object&gt;&lt;/object&gt;&lt;/database&gt;"/>
  <p:tag name="SECTOMILLISECCONVERTED" val="1"/>
  <p:tag name="ARTICULATE_PROJECT_OPEN" val="0"/>
  <p:tag name="ARTICULATE_SLIDE_COUNT" val="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2022 APA Webinar Template">
  <a:themeElements>
    <a:clrScheme name="2022 Webinars">
      <a:dk1>
        <a:srgbClr val="000000"/>
      </a:dk1>
      <a:lt1>
        <a:srgbClr val="FFFFFF"/>
      </a:lt1>
      <a:dk2>
        <a:srgbClr val="42003C"/>
      </a:dk2>
      <a:lt2>
        <a:srgbClr val="FFAA0F"/>
      </a:lt2>
      <a:accent1>
        <a:srgbClr val="75030C"/>
      </a:accent1>
      <a:accent2>
        <a:srgbClr val="134200"/>
      </a:accent2>
      <a:accent3>
        <a:srgbClr val="F56562"/>
      </a:accent3>
      <a:accent4>
        <a:srgbClr val="03423E"/>
      </a:accent4>
      <a:accent5>
        <a:srgbClr val="26044F"/>
      </a:accent5>
      <a:accent6>
        <a:srgbClr val="FF3300"/>
      </a:accent6>
      <a:hlink>
        <a:srgbClr val="009999"/>
      </a:hlink>
      <a:folHlink>
        <a:srgbClr val="99CC00"/>
      </a:folHlink>
    </a:clrScheme>
    <a:fontScheme name="Custom 1">
      <a:majorFont>
        <a:latin typeface="Tahoma"/>
        <a:ea typeface="ヒラギノ角ゴ ProN W6"/>
        <a:cs typeface="ヒラギノ角ゴ ProN W6"/>
      </a:majorFont>
      <a:minorFont>
        <a:latin typeface="Tahoma"/>
        <a:ea typeface="ヒラギノ角ゴ ProN W6"/>
        <a:cs typeface="ヒラギノ角ゴ ProN W6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BE0E3"/>
        </a:solidFill>
        <a:ln w="127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Arial" charset="0"/>
            <a:ea typeface="ヒラギノ角ゴ ProN W3" charset="0"/>
            <a:cs typeface="ヒラギノ角ゴ ProN W3" charset="0"/>
            <a:sym typeface="Arial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der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der &amp; Bullets 2">
        <a:dk1>
          <a:srgbClr val="000000"/>
        </a:dk1>
        <a:lt1>
          <a:srgbClr val="000099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AACA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der &amp; Bullets 3">
        <a:dk1>
          <a:srgbClr val="000000"/>
        </a:dk1>
        <a:lt1>
          <a:srgbClr val="045C68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AAB5B9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Header &amp; Bullets 4">
        <a:dk1>
          <a:srgbClr val="000000"/>
        </a:dk1>
        <a:lt1>
          <a:srgbClr val="660066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B8AAB8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2022 Webinars">
    <a:dk1>
      <a:srgbClr val="000000"/>
    </a:dk1>
    <a:lt1>
      <a:srgbClr val="FFFFFF"/>
    </a:lt1>
    <a:dk2>
      <a:srgbClr val="42003C"/>
    </a:dk2>
    <a:lt2>
      <a:srgbClr val="FFAA0F"/>
    </a:lt2>
    <a:accent1>
      <a:srgbClr val="75030C"/>
    </a:accent1>
    <a:accent2>
      <a:srgbClr val="134200"/>
    </a:accent2>
    <a:accent3>
      <a:srgbClr val="F56562"/>
    </a:accent3>
    <a:accent4>
      <a:srgbClr val="03423E"/>
    </a:accent4>
    <a:accent5>
      <a:srgbClr val="26044F"/>
    </a:accent5>
    <a:accent6>
      <a:srgbClr val="FF3300"/>
    </a:accent6>
    <a:hlink>
      <a:srgbClr val="009999"/>
    </a:hlink>
    <a:folHlink>
      <a:srgbClr val="99CC00"/>
    </a:folHlink>
  </a:clrScheme>
</a:themeOverride>
</file>

<file path=ppt/theme/themeOverride2.xml><?xml version="1.0" encoding="utf-8"?>
<a:themeOverride xmlns:a="http://schemas.openxmlformats.org/drawingml/2006/main">
  <a:clrScheme name="2022 Webinars">
    <a:dk1>
      <a:srgbClr val="000000"/>
    </a:dk1>
    <a:lt1>
      <a:srgbClr val="FFFFFF"/>
    </a:lt1>
    <a:dk2>
      <a:srgbClr val="42003C"/>
    </a:dk2>
    <a:lt2>
      <a:srgbClr val="FFAA0F"/>
    </a:lt2>
    <a:accent1>
      <a:srgbClr val="75030C"/>
    </a:accent1>
    <a:accent2>
      <a:srgbClr val="134200"/>
    </a:accent2>
    <a:accent3>
      <a:srgbClr val="F56562"/>
    </a:accent3>
    <a:accent4>
      <a:srgbClr val="03423E"/>
    </a:accent4>
    <a:accent5>
      <a:srgbClr val="26044F"/>
    </a:accent5>
    <a:accent6>
      <a:srgbClr val="FF3300"/>
    </a:accent6>
    <a:hlink>
      <a:srgbClr val="009999"/>
    </a:hlink>
    <a:folHlink>
      <a:srgbClr val="99CC0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5954</TotalTime>
  <Words>1128</Words>
  <Application>Microsoft Office PowerPoint</Application>
  <PresentationFormat>Widescreen</PresentationFormat>
  <Paragraphs>298</Paragraphs>
  <Slides>60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70" baseType="lpstr">
      <vt:lpstr>Arial</vt:lpstr>
      <vt:lpstr>Arial Black</vt:lpstr>
      <vt:lpstr>Calibri</vt:lpstr>
      <vt:lpstr>Courier New</vt:lpstr>
      <vt:lpstr>Segoe UI</vt:lpstr>
      <vt:lpstr>Tahoma</vt:lpstr>
      <vt:lpstr>Times New Roman</vt:lpstr>
      <vt:lpstr>Verdana</vt:lpstr>
      <vt:lpstr>Wingdings</vt:lpstr>
      <vt:lpstr>2022 APA Webinar Template</vt:lpstr>
      <vt:lpstr>PowerPoint Presentation</vt:lpstr>
      <vt:lpstr>Instructor</vt:lpstr>
      <vt:lpstr>PowerPoint Presentation</vt:lpstr>
      <vt:lpstr>PowerPoint Presentation</vt:lpstr>
      <vt:lpstr>PowerPoint Presentation</vt:lpstr>
      <vt:lpstr>PowerPoint Presentation</vt:lpstr>
      <vt:lpstr>Successful Collaboration</vt:lpstr>
      <vt:lpstr>Level Playing Field Institute Survey</vt:lpstr>
      <vt:lpstr>What Is Collaboration?</vt:lpstr>
      <vt:lpstr>PowerPoint Presentation</vt:lpstr>
      <vt:lpstr>Collaborative Leadership</vt:lpstr>
      <vt:lpstr>Collaborative Leaders</vt:lpstr>
      <vt:lpstr>Collaboration Across Units</vt:lpstr>
      <vt:lpstr>PowerPoint Presentation</vt:lpstr>
      <vt:lpstr>When to Collaborate</vt:lpstr>
      <vt:lpstr>Is Collaboration Beneficial?</vt:lpstr>
      <vt:lpstr>PowerPoint Presentation</vt:lpstr>
      <vt:lpstr>Determine the Objective</vt:lpstr>
      <vt:lpstr>Determine the Objective</vt:lpstr>
      <vt:lpstr>Define Roles &amp; Responsibilities</vt:lpstr>
      <vt:lpstr>Define Roles &amp; Responsibilities</vt:lpstr>
      <vt:lpstr>Agree on Operating Norms</vt:lpstr>
      <vt:lpstr>Agree on  Operating Norms</vt:lpstr>
      <vt:lpstr>Agree on  Operating Norms</vt:lpstr>
      <vt:lpstr>PowerPoint Presentation</vt:lpstr>
      <vt:lpstr>The Need for Collaboration</vt:lpstr>
      <vt:lpstr>Benefits to the Organization</vt:lpstr>
      <vt:lpstr>Benefits to the Individual</vt:lpstr>
      <vt:lpstr>Challenges of Collaboration</vt:lpstr>
      <vt:lpstr>Group Activity</vt:lpstr>
      <vt:lpstr>PowerPoint Presentation</vt:lpstr>
      <vt:lpstr>Sense of Personal Responsibility  for the Quality of Your Relationships</vt:lpstr>
      <vt:lpstr>Concerned With “What’s in It for Us?”</vt:lpstr>
      <vt:lpstr>Keep an Open Mind</vt:lpstr>
      <vt:lpstr>Willingness to Share</vt:lpstr>
      <vt:lpstr>Willingness to Share</vt:lpstr>
      <vt:lpstr>Willingness to Trust Others</vt:lpstr>
      <vt:lpstr>PowerPoint Presentation</vt:lpstr>
      <vt:lpstr>Convey Personal Warmth</vt:lpstr>
      <vt:lpstr>Convey Personal Warmth</vt:lpstr>
      <vt:lpstr>Be an Active Listener</vt:lpstr>
      <vt:lpstr>Be an Active Listener</vt:lpstr>
      <vt:lpstr>Be an Active Listener</vt:lpstr>
      <vt:lpstr>Be Trustworthy</vt:lpstr>
      <vt:lpstr>Turn Conflict  Into Cooperation</vt:lpstr>
      <vt:lpstr>Turn Conflict  Into Cooperation</vt:lpstr>
      <vt:lpstr>Commit to Completion</vt:lpstr>
      <vt:lpstr>PowerPoint Presentation</vt:lpstr>
      <vt:lpstr>Use “I” Messages</vt:lpstr>
      <vt:lpstr>Use “I” Messages</vt:lpstr>
      <vt:lpstr>Present Ideas as Questions</vt:lpstr>
      <vt:lpstr>PowerPoint Presentation</vt:lpstr>
      <vt:lpstr>Individual Activity</vt:lpstr>
      <vt:lpstr>Self-Assessment</vt:lpstr>
      <vt:lpstr>Self-Assessment Results</vt:lpstr>
      <vt:lpstr>PowerPoint Presentation</vt:lpstr>
      <vt:lpstr>Skillful Collaboration</vt:lpstr>
      <vt:lpstr>Skillful Collaboration</vt:lpstr>
      <vt:lpstr>PowerPoint Presentation</vt:lpstr>
      <vt:lpstr>PowerPoint Presentation</vt:lpstr>
    </vt:vector>
  </TitlesOfParts>
  <Company>American Payroll Association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Payroll Practice Essentials Part 1</dc:title>
  <dc:creator>shodgson@americanpayroll.org</dc:creator>
  <cp:lastModifiedBy>Steven W. Hodgson</cp:lastModifiedBy>
  <cp:revision>620</cp:revision>
  <dcterms:created xsi:type="dcterms:W3CDTF">2012-01-05T19:10:17Z</dcterms:created>
  <dcterms:modified xsi:type="dcterms:W3CDTF">2022-03-04T17:33:53Z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10F518D0-02A3-4668-9F63-22BEC46FF3A0</vt:lpwstr>
  </property>
  <property fmtid="{D5CDD505-2E9C-101B-9397-08002B2CF9AE}" pid="3" name="ArticulatePath">
    <vt:lpwstr>EIPC_2014_FINAL</vt:lpwstr>
  </property>
</Properties>
</file>